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4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5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6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5"/>
    <p:sldMasterId id="2147484342" r:id="rId6"/>
    <p:sldMasterId id="2147484381" r:id="rId7"/>
    <p:sldMasterId id="2147484420" r:id="rId8"/>
    <p:sldMasterId id="2147484459" r:id="rId9"/>
    <p:sldMasterId id="2147484498" r:id="rId10"/>
    <p:sldMasterId id="2147484547" r:id="rId11"/>
  </p:sldMasterIdLst>
  <p:notesMasterIdLst>
    <p:notesMasterId r:id="rId41"/>
  </p:notesMasterIdLst>
  <p:handoutMasterIdLst>
    <p:handoutMasterId r:id="rId42"/>
  </p:handoutMasterIdLst>
  <p:sldIdLst>
    <p:sldId id="1691" r:id="rId12"/>
    <p:sldId id="1694" r:id="rId13"/>
    <p:sldId id="1700" r:id="rId14"/>
    <p:sldId id="1701" r:id="rId15"/>
    <p:sldId id="1702" r:id="rId16"/>
    <p:sldId id="1703" r:id="rId17"/>
    <p:sldId id="1704" r:id="rId18"/>
    <p:sldId id="1705" r:id="rId19"/>
    <p:sldId id="1706" r:id="rId20"/>
    <p:sldId id="1707" r:id="rId21"/>
    <p:sldId id="1708" r:id="rId22"/>
    <p:sldId id="1709" r:id="rId23"/>
    <p:sldId id="1710" r:id="rId24"/>
    <p:sldId id="1711" r:id="rId25"/>
    <p:sldId id="1714" r:id="rId26"/>
    <p:sldId id="1725" r:id="rId27"/>
    <p:sldId id="1724" r:id="rId28"/>
    <p:sldId id="1726" r:id="rId29"/>
    <p:sldId id="1727" r:id="rId30"/>
    <p:sldId id="1723" r:id="rId31"/>
    <p:sldId id="1728" r:id="rId32"/>
    <p:sldId id="1729" r:id="rId33"/>
    <p:sldId id="1716" r:id="rId34"/>
    <p:sldId id="1717" r:id="rId35"/>
    <p:sldId id="1718" r:id="rId36"/>
    <p:sldId id="1719" r:id="rId37"/>
    <p:sldId id="1720" r:id="rId38"/>
    <p:sldId id="1721" r:id="rId39"/>
    <p:sldId id="1722" r:id="rId40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4DD"/>
    <a:srgbClr val="161616"/>
    <a:srgbClr val="144D63"/>
    <a:srgbClr val="664523"/>
    <a:srgbClr val="FFFFFF"/>
    <a:srgbClr val="F3F3F3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721" autoAdjust="0"/>
    <p:restoredTop sz="67145" autoAdjust="0"/>
  </p:normalViewPr>
  <p:slideViewPr>
    <p:cSldViewPr snapToGrid="0">
      <p:cViewPr varScale="1">
        <p:scale>
          <a:sx n="57" d="100"/>
          <a:sy n="57" d="100"/>
        </p:scale>
        <p:origin x="605" y="5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50" d="100"/>
          <a:sy n="150" d="100"/>
        </p:scale>
        <p:origin x="1140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Tableau Conference 2015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/>
              <a:t>5/17/2016 3:14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Arial" panose="020B0604020202020204" pitchFamily="34" charset="0"/>
              </a:rPr>
              <a:t>© 2015 Tableau Software.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lang="en-US" dirty="0" smtClean="0"/>
              <a:t>Tableau Conference 2015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38EEC551-8CDA-4EB6-89BB-2A86C9F091C8}" type="datetime8">
              <a:rPr lang="en-US" smtClean="0"/>
              <a:pPr/>
              <a:t>5/17/2016 3:14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5/17/2016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5/17/2016 3:15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6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13.5k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4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5/17/2016 3:35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05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5/17/2016 3:52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8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2015 Tableau Software.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5/17/2016 3:53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5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284985"/>
          </a:xfrm>
        </p:spPr>
        <p:txBody>
          <a:bodyPr/>
          <a:lstStyle>
            <a:lvl1pPr>
              <a:defRPr sz="3400"/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300">
                <a:solidFill>
                  <a:schemeClr val="tx1"/>
                </a:solidFill>
              </a:defRPr>
            </a:lvl3pPr>
            <a:lvl4pPr>
              <a:defRPr sz="2300">
                <a:solidFill>
                  <a:schemeClr val="tx1"/>
                </a:solidFill>
              </a:defRPr>
            </a:lvl4pPr>
            <a:lvl5pPr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678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46607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4813280" cy="8336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974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284985"/>
          </a:xfrm>
        </p:spPr>
        <p:txBody>
          <a:bodyPr/>
          <a:lstStyle>
            <a:lvl1pPr>
              <a:defRPr sz="3400"/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300">
                <a:solidFill>
                  <a:schemeClr val="tx1"/>
                </a:solidFill>
              </a:defRPr>
            </a:lvl3pPr>
            <a:lvl4pPr>
              <a:defRPr sz="2300">
                <a:solidFill>
                  <a:schemeClr val="tx1"/>
                </a:solidFill>
              </a:defRPr>
            </a:lvl4pPr>
            <a:lvl5pPr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678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46607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4813280" cy="8336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974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284985"/>
          </a:xfrm>
        </p:spPr>
        <p:txBody>
          <a:bodyPr/>
          <a:lstStyle>
            <a:lvl1pPr>
              <a:defRPr sz="3400"/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300">
                <a:solidFill>
                  <a:schemeClr val="tx1"/>
                </a:solidFill>
              </a:defRPr>
            </a:lvl3pPr>
            <a:lvl4pPr>
              <a:defRPr sz="2300">
                <a:solidFill>
                  <a:schemeClr val="tx1"/>
                </a:solidFill>
              </a:defRPr>
            </a:lvl4pPr>
            <a:lvl5pPr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6780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46607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8212" y="2470814"/>
            <a:ext cx="14634802" cy="2194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1" y="2599638"/>
            <a:ext cx="13765878" cy="2087216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7200" spc="1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795501"/>
            <a:ext cx="10972800" cy="157110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40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579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8262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8212" y="2470814"/>
            <a:ext cx="14634802" cy="2194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829" y="2650655"/>
            <a:ext cx="12618720" cy="201168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7200" b="0" spc="1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9829" y="4812401"/>
            <a:ext cx="12618720" cy="1409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3E8569-B4B4-42F5-8B8D-A35D5DD2152D}" type="datetimeFigureOut">
              <a:rPr lang="en-US" smtClean="0">
                <a:solidFill>
                  <a:srgbClr val="099BDD"/>
                </a:solidFill>
              </a:rPr>
              <a:pPr/>
              <a:t>5/17/2016</a:t>
            </a:fld>
            <a:endParaRPr lang="en-US" dirty="0">
              <a:solidFill>
                <a:srgbClr val="099BD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099BD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38976A-F336-44C4-AAED-63047CBC2ED7}" type="slidenum">
              <a:rPr lang="en-US" smtClean="0">
                <a:solidFill>
                  <a:srgbClr val="099BDD"/>
                </a:solidFill>
              </a:rPr>
              <a:pPr/>
              <a:t>‹#›</a:t>
            </a:fld>
            <a:endParaRPr lang="en-US" dirty="0">
              <a:solidFill>
                <a:srgbClr val="099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18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413" y="2414016"/>
            <a:ext cx="5705856" cy="5047488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76469" y="2414016"/>
            <a:ext cx="5705856" cy="5047488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5343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410" y="2296164"/>
            <a:ext cx="5705856" cy="891713"/>
          </a:xfrm>
        </p:spPr>
        <p:txBody>
          <a:bodyPr anchor="ctr">
            <a:normAutofit/>
          </a:bodyPr>
          <a:lstStyle>
            <a:lvl1pPr marL="0" indent="0">
              <a:buNone/>
              <a:defRPr sz="252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410" y="3187879"/>
            <a:ext cx="5705856" cy="427939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77476" y="2296164"/>
            <a:ext cx="5705856" cy="891713"/>
          </a:xfrm>
        </p:spPr>
        <p:txBody>
          <a:bodyPr anchor="ctr">
            <a:normAutofit/>
          </a:bodyPr>
          <a:lstStyle>
            <a:lvl1pPr marL="0" indent="0">
              <a:buNone/>
              <a:defRPr sz="252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77476" y="3187877"/>
            <a:ext cx="5705856" cy="427939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8385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78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3384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410" y="2544065"/>
            <a:ext cx="7351776" cy="493776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6828" y="2576984"/>
            <a:ext cx="3840480" cy="4118783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0827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6192" y="2653793"/>
            <a:ext cx="7351776" cy="4718304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840">
                <a:solidFill>
                  <a:schemeClr val="tx1">
                    <a:lumMod val="50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8826" y="2580745"/>
            <a:ext cx="3840480" cy="41148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7333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8321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23174" y="0"/>
            <a:ext cx="329184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92749" y="329566"/>
            <a:ext cx="2882856" cy="70770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29566"/>
            <a:ext cx="9567949" cy="707707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707425"/>
            <a:ext cx="3291835" cy="438150"/>
          </a:xfrm>
        </p:spPr>
        <p:txBody>
          <a:bodyPr/>
          <a:lstStyle/>
          <a:p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31363" y="7707425"/>
            <a:ext cx="5135603" cy="438150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7658" y="7707425"/>
            <a:ext cx="1055711" cy="438150"/>
          </a:xfrm>
        </p:spPr>
        <p:txBody>
          <a:bodyPr/>
          <a:lstStyle/>
          <a:p>
            <a:fld id="{8A38976A-F336-44C4-AAED-63047CBC2ED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53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712" r="12074"/>
          <a:stretch/>
        </p:blipFill>
        <p:spPr>
          <a:xfrm>
            <a:off x="3083" y="9770"/>
            <a:ext cx="14620506" cy="8219830"/>
          </a:xfrm>
          <a:prstGeom prst="rect">
            <a:avLst/>
          </a:prstGeom>
        </p:spPr>
      </p:pic>
      <p:pic>
        <p:nvPicPr>
          <p:cNvPr id="6" name="Picture 5" descr="benryanconversio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711" y="7817915"/>
            <a:ext cx="1557795" cy="3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72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opic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SKO PPT_5color-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681" y="1811899"/>
            <a:ext cx="13274793" cy="634789"/>
          </a:xfrm>
        </p:spPr>
        <p:txBody>
          <a:bodyPr wrap="square" anchor="ctr">
            <a:spAutoFit/>
          </a:bodyPr>
          <a:lstStyle>
            <a:lvl1pPr algn="l">
              <a:defRPr sz="4500" b="0" cap="none">
                <a:solidFill>
                  <a:schemeClr val="accent5"/>
                </a:solidFill>
                <a:latin typeface="BentonSans"/>
                <a:cs typeface="BentonSans"/>
              </a:defRPr>
            </a:lvl1pPr>
          </a:lstStyle>
          <a:p>
            <a:r>
              <a:rPr lang="en-US" dirty="0" smtClean="0"/>
              <a:t>[Topic]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0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246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3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9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Med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2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Color Logo Bump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leau Conference Logo Full-Color"/>
          <p:cNvGrpSpPr>
            <a:grpSpLocks noChangeAspect="1"/>
          </p:cNvGrpSpPr>
          <p:nvPr/>
        </p:nvGrpSpPr>
        <p:grpSpPr bwMode="auto">
          <a:xfrm>
            <a:off x="3141795" y="2744787"/>
            <a:ext cx="8346810" cy="2740026"/>
            <a:chOff x="-15709" y="-4079"/>
            <a:chExt cx="40637" cy="13340"/>
          </a:xfrm>
        </p:grpSpPr>
        <p:sp>
          <p:nvSpPr>
            <p:cNvPr id="4" name="Word Mark"/>
            <p:cNvSpPr>
              <a:spLocks noEditPoints="1"/>
            </p:cNvSpPr>
            <p:nvPr userDrawn="1"/>
          </p:nvSpPr>
          <p:spPr bwMode="auto">
            <a:xfrm>
              <a:off x="-3527" y="-1219"/>
              <a:ext cx="28455" cy="10480"/>
            </a:xfrm>
            <a:custGeom>
              <a:avLst/>
              <a:gdLst>
                <a:gd name="T0" fmla="*/ 10258 w 28455"/>
                <a:gd name="T1" fmla="*/ 10456 h 10480"/>
                <a:gd name="T2" fmla="*/ 22045 w 28455"/>
                <a:gd name="T3" fmla="*/ 9026 h 10480"/>
                <a:gd name="T4" fmla="*/ 5573 w 28455"/>
                <a:gd name="T5" fmla="*/ 10430 h 10480"/>
                <a:gd name="T6" fmla="*/ 4512 w 28455"/>
                <a:gd name="T7" fmla="*/ 9740 h 10480"/>
                <a:gd name="T8" fmla="*/ 5573 w 28455"/>
                <a:gd name="T9" fmla="*/ 9050 h 10480"/>
                <a:gd name="T10" fmla="*/ 5400 w 28455"/>
                <a:gd name="T11" fmla="*/ 9395 h 10480"/>
                <a:gd name="T12" fmla="*/ 5006 w 28455"/>
                <a:gd name="T13" fmla="*/ 9986 h 10480"/>
                <a:gd name="T14" fmla="*/ 5599 w 28455"/>
                <a:gd name="T15" fmla="*/ 9740 h 10480"/>
                <a:gd name="T16" fmla="*/ 6804 w 28455"/>
                <a:gd name="T17" fmla="*/ 6363 h 10480"/>
                <a:gd name="T18" fmla="*/ 5474 w 28455"/>
                <a:gd name="T19" fmla="*/ 5129 h 10480"/>
                <a:gd name="T20" fmla="*/ 5769 w 28455"/>
                <a:gd name="T21" fmla="*/ 3207 h 10480"/>
                <a:gd name="T22" fmla="*/ 7446 w 28455"/>
                <a:gd name="T23" fmla="*/ 2564 h 10480"/>
                <a:gd name="T24" fmla="*/ 7101 w 28455"/>
                <a:gd name="T25" fmla="*/ 3304 h 10480"/>
                <a:gd name="T26" fmla="*/ 6409 w 28455"/>
                <a:gd name="T27" fmla="*/ 5228 h 10480"/>
                <a:gd name="T28" fmla="*/ 8382 w 28455"/>
                <a:gd name="T29" fmla="*/ 9889 h 10480"/>
                <a:gd name="T30" fmla="*/ 8382 w 28455"/>
                <a:gd name="T31" fmla="*/ 9889 h 10480"/>
                <a:gd name="T32" fmla="*/ 0 w 28455"/>
                <a:gd name="T33" fmla="*/ 3330 h 10480"/>
                <a:gd name="T34" fmla="*/ 27297 w 28455"/>
                <a:gd name="T35" fmla="*/ 5772 h 10480"/>
                <a:gd name="T36" fmla="*/ 25990 w 28455"/>
                <a:gd name="T37" fmla="*/ 5254 h 10480"/>
                <a:gd name="T38" fmla="*/ 25423 w 28455"/>
                <a:gd name="T39" fmla="*/ 5918 h 10480"/>
                <a:gd name="T40" fmla="*/ 28010 w 28455"/>
                <a:gd name="T41" fmla="*/ 6117 h 10480"/>
                <a:gd name="T42" fmla="*/ 27665 w 28455"/>
                <a:gd name="T43" fmla="*/ 2689 h 10480"/>
                <a:gd name="T44" fmla="*/ 2194 w 28455"/>
                <a:gd name="T45" fmla="*/ 9740 h 10480"/>
                <a:gd name="T46" fmla="*/ 2837 w 28455"/>
                <a:gd name="T47" fmla="*/ 9568 h 10480"/>
                <a:gd name="T48" fmla="*/ 2072 w 28455"/>
                <a:gd name="T49" fmla="*/ 9100 h 10480"/>
                <a:gd name="T50" fmla="*/ 2072 w 28455"/>
                <a:gd name="T51" fmla="*/ 10357 h 10480"/>
                <a:gd name="T52" fmla="*/ 2811 w 28455"/>
                <a:gd name="T53" fmla="*/ 9889 h 10480"/>
                <a:gd name="T54" fmla="*/ 26680 w 28455"/>
                <a:gd name="T55" fmla="*/ 9395 h 10480"/>
                <a:gd name="T56" fmla="*/ 19160 w 28455"/>
                <a:gd name="T57" fmla="*/ 9863 h 10480"/>
                <a:gd name="T58" fmla="*/ 16249 w 28455"/>
                <a:gd name="T59" fmla="*/ 10456 h 10480"/>
                <a:gd name="T60" fmla="*/ 16521 w 28455"/>
                <a:gd name="T61" fmla="*/ 9149 h 10480"/>
                <a:gd name="T62" fmla="*/ 16200 w 28455"/>
                <a:gd name="T63" fmla="*/ 9421 h 10480"/>
                <a:gd name="T64" fmla="*/ 16249 w 28455"/>
                <a:gd name="T65" fmla="*/ 9468 h 10480"/>
                <a:gd name="T66" fmla="*/ 17509 w 28455"/>
                <a:gd name="T67" fmla="*/ 5523 h 10480"/>
                <a:gd name="T68" fmla="*/ 19578 w 28455"/>
                <a:gd name="T69" fmla="*/ 6166 h 10480"/>
                <a:gd name="T70" fmla="*/ 17015 w 28455"/>
                <a:gd name="T71" fmla="*/ 6117 h 10480"/>
                <a:gd name="T72" fmla="*/ 16200 w 28455"/>
                <a:gd name="T73" fmla="*/ 4611 h 10480"/>
                <a:gd name="T74" fmla="*/ 16842 w 28455"/>
                <a:gd name="T75" fmla="*/ 2959 h 10480"/>
                <a:gd name="T76" fmla="*/ 18617 w 28455"/>
                <a:gd name="T77" fmla="*/ 2640 h 10480"/>
                <a:gd name="T78" fmla="*/ 19725 w 28455"/>
                <a:gd name="T79" fmla="*/ 3971 h 10480"/>
                <a:gd name="T80" fmla="*/ 17976 w 28455"/>
                <a:gd name="T81" fmla="*/ 3280 h 10480"/>
                <a:gd name="T82" fmla="*/ 23474 w 28455"/>
                <a:gd name="T83" fmla="*/ 6386 h 10480"/>
                <a:gd name="T84" fmla="*/ 21133 w 28455"/>
                <a:gd name="T85" fmla="*/ 5944 h 10480"/>
                <a:gd name="T86" fmla="*/ 20615 w 28455"/>
                <a:gd name="T87" fmla="*/ 4070 h 10480"/>
                <a:gd name="T88" fmla="*/ 21650 w 28455"/>
                <a:gd name="T89" fmla="*/ 2713 h 10480"/>
                <a:gd name="T90" fmla="*/ 24140 w 28455"/>
                <a:gd name="T91" fmla="*/ 2541 h 10480"/>
                <a:gd name="T92" fmla="*/ 21896 w 28455"/>
                <a:gd name="T93" fmla="*/ 3477 h 10480"/>
                <a:gd name="T94" fmla="*/ 21922 w 28455"/>
                <a:gd name="T95" fmla="*/ 5523 h 10480"/>
                <a:gd name="T96" fmla="*/ 12625 w 28455"/>
                <a:gd name="T97" fmla="*/ 6166 h 10480"/>
                <a:gd name="T98" fmla="*/ 9963 w 28455"/>
                <a:gd name="T99" fmla="*/ 6190 h 10480"/>
                <a:gd name="T100" fmla="*/ 12231 w 28455"/>
                <a:gd name="T101" fmla="*/ 2640 h 10480"/>
                <a:gd name="T102" fmla="*/ 13388 w 28455"/>
                <a:gd name="T103" fmla="*/ 3897 h 10480"/>
                <a:gd name="T104" fmla="*/ 13043 w 28455"/>
                <a:gd name="T105" fmla="*/ 5795 h 10480"/>
                <a:gd name="T106" fmla="*/ 11515 w 28455"/>
                <a:gd name="T107" fmla="*/ 3304 h 10480"/>
                <a:gd name="T108" fmla="*/ 11711 w 28455"/>
                <a:gd name="T109" fmla="*/ 5696 h 10480"/>
                <a:gd name="T110" fmla="*/ 24091 w 28455"/>
                <a:gd name="T111" fmla="*/ 9371 h 10480"/>
                <a:gd name="T112" fmla="*/ 24658 w 28455"/>
                <a:gd name="T113" fmla="*/ 9123 h 10480"/>
                <a:gd name="T114" fmla="*/ 23500 w 28455"/>
                <a:gd name="T115" fmla="*/ 9568 h 10480"/>
                <a:gd name="T116" fmla="*/ 24339 w 28455"/>
                <a:gd name="T117" fmla="*/ 10480 h 10480"/>
                <a:gd name="T118" fmla="*/ 24216 w 28455"/>
                <a:gd name="T119" fmla="*/ 10135 h 10480"/>
                <a:gd name="T120" fmla="*/ 15238 w 28455"/>
                <a:gd name="T121" fmla="*/ 7126 h 10480"/>
                <a:gd name="T122" fmla="*/ 13858 w 28455"/>
                <a:gd name="T123" fmla="*/ 9544 h 10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55" h="10480">
                  <a:moveTo>
                    <a:pt x="10258" y="9026"/>
                  </a:moveTo>
                  <a:lnTo>
                    <a:pt x="11416" y="9026"/>
                  </a:lnTo>
                  <a:lnTo>
                    <a:pt x="11416" y="9395"/>
                  </a:lnTo>
                  <a:lnTo>
                    <a:pt x="10676" y="9395"/>
                  </a:lnTo>
                  <a:lnTo>
                    <a:pt x="10676" y="9594"/>
                  </a:lnTo>
                  <a:lnTo>
                    <a:pt x="11293" y="9594"/>
                  </a:lnTo>
                  <a:lnTo>
                    <a:pt x="11293" y="9913"/>
                  </a:lnTo>
                  <a:lnTo>
                    <a:pt x="10676" y="9913"/>
                  </a:lnTo>
                  <a:lnTo>
                    <a:pt x="10676" y="10456"/>
                  </a:lnTo>
                  <a:lnTo>
                    <a:pt x="10258" y="10456"/>
                  </a:lnTo>
                  <a:lnTo>
                    <a:pt x="10258" y="9026"/>
                  </a:lnTo>
                  <a:close/>
                  <a:moveTo>
                    <a:pt x="21650" y="9889"/>
                  </a:moveTo>
                  <a:lnTo>
                    <a:pt x="21256" y="9026"/>
                  </a:lnTo>
                  <a:lnTo>
                    <a:pt x="20712" y="9026"/>
                  </a:lnTo>
                  <a:lnTo>
                    <a:pt x="20712" y="10456"/>
                  </a:lnTo>
                  <a:lnTo>
                    <a:pt x="21107" y="10456"/>
                  </a:lnTo>
                  <a:lnTo>
                    <a:pt x="21107" y="9568"/>
                  </a:lnTo>
                  <a:lnTo>
                    <a:pt x="21551" y="10456"/>
                  </a:lnTo>
                  <a:lnTo>
                    <a:pt x="22045" y="10456"/>
                  </a:lnTo>
                  <a:lnTo>
                    <a:pt x="22045" y="9026"/>
                  </a:lnTo>
                  <a:lnTo>
                    <a:pt x="21650" y="9026"/>
                  </a:lnTo>
                  <a:lnTo>
                    <a:pt x="21650" y="9889"/>
                  </a:lnTo>
                  <a:close/>
                  <a:moveTo>
                    <a:pt x="5993" y="9594"/>
                  </a:moveTo>
                  <a:lnTo>
                    <a:pt x="6017" y="9740"/>
                  </a:lnTo>
                  <a:lnTo>
                    <a:pt x="5993" y="9889"/>
                  </a:lnTo>
                  <a:lnTo>
                    <a:pt x="5967" y="10036"/>
                  </a:lnTo>
                  <a:lnTo>
                    <a:pt x="5894" y="10161"/>
                  </a:lnTo>
                  <a:lnTo>
                    <a:pt x="5819" y="10258"/>
                  </a:lnTo>
                  <a:lnTo>
                    <a:pt x="5696" y="10357"/>
                  </a:lnTo>
                  <a:lnTo>
                    <a:pt x="5573" y="10430"/>
                  </a:lnTo>
                  <a:lnTo>
                    <a:pt x="5424" y="10456"/>
                  </a:lnTo>
                  <a:lnTo>
                    <a:pt x="5252" y="10480"/>
                  </a:lnTo>
                  <a:lnTo>
                    <a:pt x="5079" y="10456"/>
                  </a:lnTo>
                  <a:lnTo>
                    <a:pt x="4933" y="10430"/>
                  </a:lnTo>
                  <a:lnTo>
                    <a:pt x="4810" y="10357"/>
                  </a:lnTo>
                  <a:lnTo>
                    <a:pt x="4711" y="10258"/>
                  </a:lnTo>
                  <a:lnTo>
                    <a:pt x="4611" y="10161"/>
                  </a:lnTo>
                  <a:lnTo>
                    <a:pt x="4562" y="10036"/>
                  </a:lnTo>
                  <a:lnTo>
                    <a:pt x="4512" y="9889"/>
                  </a:lnTo>
                  <a:lnTo>
                    <a:pt x="4512" y="9740"/>
                  </a:lnTo>
                  <a:lnTo>
                    <a:pt x="4512" y="9594"/>
                  </a:lnTo>
                  <a:lnTo>
                    <a:pt x="4562" y="9445"/>
                  </a:lnTo>
                  <a:lnTo>
                    <a:pt x="4611" y="9322"/>
                  </a:lnTo>
                  <a:lnTo>
                    <a:pt x="4711" y="9222"/>
                  </a:lnTo>
                  <a:lnTo>
                    <a:pt x="4810" y="9123"/>
                  </a:lnTo>
                  <a:lnTo>
                    <a:pt x="4933" y="9050"/>
                  </a:lnTo>
                  <a:lnTo>
                    <a:pt x="5079" y="9000"/>
                  </a:lnTo>
                  <a:lnTo>
                    <a:pt x="5252" y="9000"/>
                  </a:lnTo>
                  <a:lnTo>
                    <a:pt x="5424" y="9000"/>
                  </a:lnTo>
                  <a:lnTo>
                    <a:pt x="5573" y="9050"/>
                  </a:lnTo>
                  <a:lnTo>
                    <a:pt x="5696" y="9123"/>
                  </a:lnTo>
                  <a:lnTo>
                    <a:pt x="5819" y="9222"/>
                  </a:lnTo>
                  <a:lnTo>
                    <a:pt x="5894" y="9322"/>
                  </a:lnTo>
                  <a:lnTo>
                    <a:pt x="5967" y="9445"/>
                  </a:lnTo>
                  <a:lnTo>
                    <a:pt x="5993" y="9594"/>
                  </a:lnTo>
                  <a:close/>
                  <a:moveTo>
                    <a:pt x="5599" y="9740"/>
                  </a:moveTo>
                  <a:lnTo>
                    <a:pt x="5573" y="9594"/>
                  </a:lnTo>
                  <a:lnTo>
                    <a:pt x="5500" y="9468"/>
                  </a:lnTo>
                  <a:lnTo>
                    <a:pt x="5450" y="9421"/>
                  </a:lnTo>
                  <a:lnTo>
                    <a:pt x="5400" y="9395"/>
                  </a:lnTo>
                  <a:lnTo>
                    <a:pt x="5327" y="9371"/>
                  </a:lnTo>
                  <a:lnTo>
                    <a:pt x="5252" y="9371"/>
                  </a:lnTo>
                  <a:lnTo>
                    <a:pt x="5178" y="9371"/>
                  </a:lnTo>
                  <a:lnTo>
                    <a:pt x="5105" y="9395"/>
                  </a:lnTo>
                  <a:lnTo>
                    <a:pt x="5055" y="9421"/>
                  </a:lnTo>
                  <a:lnTo>
                    <a:pt x="5006" y="9468"/>
                  </a:lnTo>
                  <a:lnTo>
                    <a:pt x="4956" y="9594"/>
                  </a:lnTo>
                  <a:lnTo>
                    <a:pt x="4933" y="9740"/>
                  </a:lnTo>
                  <a:lnTo>
                    <a:pt x="4956" y="9889"/>
                  </a:lnTo>
                  <a:lnTo>
                    <a:pt x="5006" y="9986"/>
                  </a:lnTo>
                  <a:lnTo>
                    <a:pt x="5055" y="10036"/>
                  </a:lnTo>
                  <a:lnTo>
                    <a:pt x="5105" y="10085"/>
                  </a:lnTo>
                  <a:lnTo>
                    <a:pt x="5178" y="10111"/>
                  </a:lnTo>
                  <a:lnTo>
                    <a:pt x="5252" y="10111"/>
                  </a:lnTo>
                  <a:lnTo>
                    <a:pt x="5327" y="10111"/>
                  </a:lnTo>
                  <a:lnTo>
                    <a:pt x="5400" y="10085"/>
                  </a:lnTo>
                  <a:lnTo>
                    <a:pt x="5450" y="10036"/>
                  </a:lnTo>
                  <a:lnTo>
                    <a:pt x="5500" y="9986"/>
                  </a:lnTo>
                  <a:lnTo>
                    <a:pt x="5573" y="9889"/>
                  </a:lnTo>
                  <a:lnTo>
                    <a:pt x="5599" y="9740"/>
                  </a:lnTo>
                  <a:close/>
                  <a:moveTo>
                    <a:pt x="8113" y="2541"/>
                  </a:moveTo>
                  <a:lnTo>
                    <a:pt x="8925" y="2541"/>
                  </a:lnTo>
                  <a:lnTo>
                    <a:pt x="8902" y="6190"/>
                  </a:lnTo>
                  <a:lnTo>
                    <a:pt x="8604" y="6289"/>
                  </a:lnTo>
                  <a:lnTo>
                    <a:pt x="8259" y="6363"/>
                  </a:lnTo>
                  <a:lnTo>
                    <a:pt x="7891" y="6412"/>
                  </a:lnTo>
                  <a:lnTo>
                    <a:pt x="7496" y="6436"/>
                  </a:lnTo>
                  <a:lnTo>
                    <a:pt x="7248" y="6436"/>
                  </a:lnTo>
                  <a:lnTo>
                    <a:pt x="7026" y="6412"/>
                  </a:lnTo>
                  <a:lnTo>
                    <a:pt x="6804" y="6363"/>
                  </a:lnTo>
                  <a:lnTo>
                    <a:pt x="6608" y="6313"/>
                  </a:lnTo>
                  <a:lnTo>
                    <a:pt x="6409" y="6240"/>
                  </a:lnTo>
                  <a:lnTo>
                    <a:pt x="6237" y="6140"/>
                  </a:lnTo>
                  <a:lnTo>
                    <a:pt x="6090" y="6041"/>
                  </a:lnTo>
                  <a:lnTo>
                    <a:pt x="5941" y="5918"/>
                  </a:lnTo>
                  <a:lnTo>
                    <a:pt x="5819" y="5795"/>
                  </a:lnTo>
                  <a:lnTo>
                    <a:pt x="5696" y="5646"/>
                  </a:lnTo>
                  <a:lnTo>
                    <a:pt x="5599" y="5500"/>
                  </a:lnTo>
                  <a:lnTo>
                    <a:pt x="5523" y="5327"/>
                  </a:lnTo>
                  <a:lnTo>
                    <a:pt x="5474" y="5129"/>
                  </a:lnTo>
                  <a:lnTo>
                    <a:pt x="5424" y="4933"/>
                  </a:lnTo>
                  <a:lnTo>
                    <a:pt x="5400" y="4710"/>
                  </a:lnTo>
                  <a:lnTo>
                    <a:pt x="5400" y="4488"/>
                  </a:lnTo>
                  <a:lnTo>
                    <a:pt x="5400" y="4266"/>
                  </a:lnTo>
                  <a:lnTo>
                    <a:pt x="5424" y="4070"/>
                  </a:lnTo>
                  <a:lnTo>
                    <a:pt x="5474" y="3871"/>
                  </a:lnTo>
                  <a:lnTo>
                    <a:pt x="5523" y="3699"/>
                  </a:lnTo>
                  <a:lnTo>
                    <a:pt x="5599" y="3526"/>
                  </a:lnTo>
                  <a:lnTo>
                    <a:pt x="5672" y="3354"/>
                  </a:lnTo>
                  <a:lnTo>
                    <a:pt x="5769" y="3207"/>
                  </a:lnTo>
                  <a:lnTo>
                    <a:pt x="5892" y="3084"/>
                  </a:lnTo>
                  <a:lnTo>
                    <a:pt x="6015" y="2959"/>
                  </a:lnTo>
                  <a:lnTo>
                    <a:pt x="6140" y="2862"/>
                  </a:lnTo>
                  <a:lnTo>
                    <a:pt x="6286" y="2763"/>
                  </a:lnTo>
                  <a:lnTo>
                    <a:pt x="6459" y="2689"/>
                  </a:lnTo>
                  <a:lnTo>
                    <a:pt x="6631" y="2640"/>
                  </a:lnTo>
                  <a:lnTo>
                    <a:pt x="6804" y="2590"/>
                  </a:lnTo>
                  <a:lnTo>
                    <a:pt x="7002" y="2564"/>
                  </a:lnTo>
                  <a:lnTo>
                    <a:pt x="7198" y="2564"/>
                  </a:lnTo>
                  <a:lnTo>
                    <a:pt x="7446" y="2564"/>
                  </a:lnTo>
                  <a:lnTo>
                    <a:pt x="7692" y="2614"/>
                  </a:lnTo>
                  <a:lnTo>
                    <a:pt x="7914" y="2689"/>
                  </a:lnTo>
                  <a:lnTo>
                    <a:pt x="8113" y="2812"/>
                  </a:lnTo>
                  <a:lnTo>
                    <a:pt x="8113" y="2541"/>
                  </a:lnTo>
                  <a:close/>
                  <a:moveTo>
                    <a:pt x="8113" y="3552"/>
                  </a:moveTo>
                  <a:lnTo>
                    <a:pt x="7940" y="3429"/>
                  </a:lnTo>
                  <a:lnTo>
                    <a:pt x="7742" y="3354"/>
                  </a:lnTo>
                  <a:lnTo>
                    <a:pt x="7546" y="3304"/>
                  </a:lnTo>
                  <a:lnTo>
                    <a:pt x="7347" y="3304"/>
                  </a:lnTo>
                  <a:lnTo>
                    <a:pt x="7101" y="3304"/>
                  </a:lnTo>
                  <a:lnTo>
                    <a:pt x="6879" y="3380"/>
                  </a:lnTo>
                  <a:lnTo>
                    <a:pt x="6707" y="3477"/>
                  </a:lnTo>
                  <a:lnTo>
                    <a:pt x="6534" y="3625"/>
                  </a:lnTo>
                  <a:lnTo>
                    <a:pt x="6409" y="3798"/>
                  </a:lnTo>
                  <a:lnTo>
                    <a:pt x="6312" y="3994"/>
                  </a:lnTo>
                  <a:lnTo>
                    <a:pt x="6263" y="4242"/>
                  </a:lnTo>
                  <a:lnTo>
                    <a:pt x="6237" y="4488"/>
                  </a:lnTo>
                  <a:lnTo>
                    <a:pt x="6263" y="4784"/>
                  </a:lnTo>
                  <a:lnTo>
                    <a:pt x="6312" y="5006"/>
                  </a:lnTo>
                  <a:lnTo>
                    <a:pt x="6409" y="5228"/>
                  </a:lnTo>
                  <a:lnTo>
                    <a:pt x="6534" y="5401"/>
                  </a:lnTo>
                  <a:lnTo>
                    <a:pt x="6707" y="5523"/>
                  </a:lnTo>
                  <a:lnTo>
                    <a:pt x="6929" y="5623"/>
                  </a:lnTo>
                  <a:lnTo>
                    <a:pt x="7151" y="5672"/>
                  </a:lnTo>
                  <a:lnTo>
                    <a:pt x="7420" y="5696"/>
                  </a:lnTo>
                  <a:lnTo>
                    <a:pt x="7718" y="5672"/>
                  </a:lnTo>
                  <a:lnTo>
                    <a:pt x="7914" y="5646"/>
                  </a:lnTo>
                  <a:lnTo>
                    <a:pt x="8113" y="5623"/>
                  </a:lnTo>
                  <a:lnTo>
                    <a:pt x="8113" y="3552"/>
                  </a:lnTo>
                  <a:close/>
                  <a:moveTo>
                    <a:pt x="8382" y="9889"/>
                  </a:moveTo>
                  <a:lnTo>
                    <a:pt x="7964" y="9026"/>
                  </a:lnTo>
                  <a:lnTo>
                    <a:pt x="7446" y="9026"/>
                  </a:lnTo>
                  <a:lnTo>
                    <a:pt x="7446" y="10456"/>
                  </a:lnTo>
                  <a:lnTo>
                    <a:pt x="7841" y="10456"/>
                  </a:lnTo>
                  <a:lnTo>
                    <a:pt x="7841" y="9568"/>
                  </a:lnTo>
                  <a:lnTo>
                    <a:pt x="8259" y="10456"/>
                  </a:lnTo>
                  <a:lnTo>
                    <a:pt x="8753" y="10456"/>
                  </a:lnTo>
                  <a:lnTo>
                    <a:pt x="8753" y="9026"/>
                  </a:lnTo>
                  <a:lnTo>
                    <a:pt x="8382" y="9026"/>
                  </a:lnTo>
                  <a:lnTo>
                    <a:pt x="8382" y="9889"/>
                  </a:lnTo>
                  <a:close/>
                  <a:moveTo>
                    <a:pt x="1998" y="6412"/>
                  </a:moveTo>
                  <a:lnTo>
                    <a:pt x="2787" y="6412"/>
                  </a:lnTo>
                  <a:lnTo>
                    <a:pt x="2787" y="4119"/>
                  </a:lnTo>
                  <a:lnTo>
                    <a:pt x="4807" y="4119"/>
                  </a:lnTo>
                  <a:lnTo>
                    <a:pt x="4807" y="3330"/>
                  </a:lnTo>
                  <a:lnTo>
                    <a:pt x="2787" y="3330"/>
                  </a:lnTo>
                  <a:lnTo>
                    <a:pt x="2787" y="1111"/>
                  </a:lnTo>
                  <a:lnTo>
                    <a:pt x="1998" y="1111"/>
                  </a:lnTo>
                  <a:lnTo>
                    <a:pt x="1998" y="3330"/>
                  </a:lnTo>
                  <a:lnTo>
                    <a:pt x="0" y="3330"/>
                  </a:lnTo>
                  <a:lnTo>
                    <a:pt x="0" y="4119"/>
                  </a:lnTo>
                  <a:lnTo>
                    <a:pt x="1998" y="4119"/>
                  </a:lnTo>
                  <a:lnTo>
                    <a:pt x="1998" y="6412"/>
                  </a:lnTo>
                  <a:close/>
                  <a:moveTo>
                    <a:pt x="27665" y="2689"/>
                  </a:moveTo>
                  <a:lnTo>
                    <a:pt x="27665" y="5055"/>
                  </a:lnTo>
                  <a:lnTo>
                    <a:pt x="27642" y="5254"/>
                  </a:lnTo>
                  <a:lnTo>
                    <a:pt x="27592" y="5427"/>
                  </a:lnTo>
                  <a:lnTo>
                    <a:pt x="27519" y="5573"/>
                  </a:lnTo>
                  <a:lnTo>
                    <a:pt x="27420" y="5672"/>
                  </a:lnTo>
                  <a:lnTo>
                    <a:pt x="27297" y="5772"/>
                  </a:lnTo>
                  <a:lnTo>
                    <a:pt x="27150" y="5819"/>
                  </a:lnTo>
                  <a:lnTo>
                    <a:pt x="27002" y="5869"/>
                  </a:lnTo>
                  <a:lnTo>
                    <a:pt x="26803" y="5869"/>
                  </a:lnTo>
                  <a:lnTo>
                    <a:pt x="26631" y="5869"/>
                  </a:lnTo>
                  <a:lnTo>
                    <a:pt x="26458" y="5819"/>
                  </a:lnTo>
                  <a:lnTo>
                    <a:pt x="26312" y="5772"/>
                  </a:lnTo>
                  <a:lnTo>
                    <a:pt x="26186" y="5672"/>
                  </a:lnTo>
                  <a:lnTo>
                    <a:pt x="26090" y="5573"/>
                  </a:lnTo>
                  <a:lnTo>
                    <a:pt x="26014" y="5427"/>
                  </a:lnTo>
                  <a:lnTo>
                    <a:pt x="25990" y="5254"/>
                  </a:lnTo>
                  <a:lnTo>
                    <a:pt x="25967" y="5055"/>
                  </a:lnTo>
                  <a:lnTo>
                    <a:pt x="25967" y="2689"/>
                  </a:lnTo>
                  <a:lnTo>
                    <a:pt x="25152" y="2689"/>
                  </a:lnTo>
                  <a:lnTo>
                    <a:pt x="25152" y="5155"/>
                  </a:lnTo>
                  <a:lnTo>
                    <a:pt x="25178" y="5301"/>
                  </a:lnTo>
                  <a:lnTo>
                    <a:pt x="25178" y="5427"/>
                  </a:lnTo>
                  <a:lnTo>
                    <a:pt x="25225" y="5573"/>
                  </a:lnTo>
                  <a:lnTo>
                    <a:pt x="25274" y="5696"/>
                  </a:lnTo>
                  <a:lnTo>
                    <a:pt x="25350" y="5819"/>
                  </a:lnTo>
                  <a:lnTo>
                    <a:pt x="25423" y="5918"/>
                  </a:lnTo>
                  <a:lnTo>
                    <a:pt x="25497" y="6017"/>
                  </a:lnTo>
                  <a:lnTo>
                    <a:pt x="25596" y="6117"/>
                  </a:lnTo>
                  <a:lnTo>
                    <a:pt x="25841" y="6263"/>
                  </a:lnTo>
                  <a:lnTo>
                    <a:pt x="26113" y="6386"/>
                  </a:lnTo>
                  <a:lnTo>
                    <a:pt x="26458" y="6436"/>
                  </a:lnTo>
                  <a:lnTo>
                    <a:pt x="26803" y="6462"/>
                  </a:lnTo>
                  <a:lnTo>
                    <a:pt x="27174" y="6436"/>
                  </a:lnTo>
                  <a:lnTo>
                    <a:pt x="27493" y="6386"/>
                  </a:lnTo>
                  <a:lnTo>
                    <a:pt x="27788" y="6263"/>
                  </a:lnTo>
                  <a:lnTo>
                    <a:pt x="28010" y="6117"/>
                  </a:lnTo>
                  <a:lnTo>
                    <a:pt x="28110" y="6017"/>
                  </a:lnTo>
                  <a:lnTo>
                    <a:pt x="28209" y="5918"/>
                  </a:lnTo>
                  <a:lnTo>
                    <a:pt x="28282" y="5819"/>
                  </a:lnTo>
                  <a:lnTo>
                    <a:pt x="28355" y="5696"/>
                  </a:lnTo>
                  <a:lnTo>
                    <a:pt x="28405" y="5573"/>
                  </a:lnTo>
                  <a:lnTo>
                    <a:pt x="28431" y="5427"/>
                  </a:lnTo>
                  <a:lnTo>
                    <a:pt x="28455" y="5301"/>
                  </a:lnTo>
                  <a:lnTo>
                    <a:pt x="28455" y="5155"/>
                  </a:lnTo>
                  <a:lnTo>
                    <a:pt x="28455" y="2689"/>
                  </a:lnTo>
                  <a:lnTo>
                    <a:pt x="27665" y="2689"/>
                  </a:lnTo>
                  <a:close/>
                  <a:moveTo>
                    <a:pt x="2761" y="9986"/>
                  </a:moveTo>
                  <a:lnTo>
                    <a:pt x="2688" y="10062"/>
                  </a:lnTo>
                  <a:lnTo>
                    <a:pt x="2615" y="10111"/>
                  </a:lnTo>
                  <a:lnTo>
                    <a:pt x="2516" y="10135"/>
                  </a:lnTo>
                  <a:lnTo>
                    <a:pt x="2442" y="10135"/>
                  </a:lnTo>
                  <a:lnTo>
                    <a:pt x="2367" y="10111"/>
                  </a:lnTo>
                  <a:lnTo>
                    <a:pt x="2317" y="10062"/>
                  </a:lnTo>
                  <a:lnTo>
                    <a:pt x="2270" y="10012"/>
                  </a:lnTo>
                  <a:lnTo>
                    <a:pt x="2220" y="9889"/>
                  </a:lnTo>
                  <a:lnTo>
                    <a:pt x="2194" y="9740"/>
                  </a:lnTo>
                  <a:lnTo>
                    <a:pt x="2220" y="9594"/>
                  </a:lnTo>
                  <a:lnTo>
                    <a:pt x="2270" y="9468"/>
                  </a:lnTo>
                  <a:lnTo>
                    <a:pt x="2317" y="9421"/>
                  </a:lnTo>
                  <a:lnTo>
                    <a:pt x="2367" y="9371"/>
                  </a:lnTo>
                  <a:lnTo>
                    <a:pt x="2442" y="9345"/>
                  </a:lnTo>
                  <a:lnTo>
                    <a:pt x="2516" y="9345"/>
                  </a:lnTo>
                  <a:lnTo>
                    <a:pt x="2615" y="9345"/>
                  </a:lnTo>
                  <a:lnTo>
                    <a:pt x="2688" y="9395"/>
                  </a:lnTo>
                  <a:lnTo>
                    <a:pt x="2761" y="9468"/>
                  </a:lnTo>
                  <a:lnTo>
                    <a:pt x="2837" y="9568"/>
                  </a:lnTo>
                  <a:lnTo>
                    <a:pt x="3156" y="9395"/>
                  </a:lnTo>
                  <a:lnTo>
                    <a:pt x="3106" y="9296"/>
                  </a:lnTo>
                  <a:lnTo>
                    <a:pt x="3033" y="9199"/>
                  </a:lnTo>
                  <a:lnTo>
                    <a:pt x="2960" y="9123"/>
                  </a:lnTo>
                  <a:lnTo>
                    <a:pt x="2861" y="9076"/>
                  </a:lnTo>
                  <a:lnTo>
                    <a:pt x="2688" y="9026"/>
                  </a:lnTo>
                  <a:lnTo>
                    <a:pt x="2490" y="9000"/>
                  </a:lnTo>
                  <a:lnTo>
                    <a:pt x="2343" y="9000"/>
                  </a:lnTo>
                  <a:lnTo>
                    <a:pt x="2194" y="9050"/>
                  </a:lnTo>
                  <a:lnTo>
                    <a:pt x="2072" y="9100"/>
                  </a:lnTo>
                  <a:lnTo>
                    <a:pt x="1972" y="9199"/>
                  </a:lnTo>
                  <a:lnTo>
                    <a:pt x="1897" y="9296"/>
                  </a:lnTo>
                  <a:lnTo>
                    <a:pt x="1823" y="9421"/>
                  </a:lnTo>
                  <a:lnTo>
                    <a:pt x="1774" y="9568"/>
                  </a:lnTo>
                  <a:lnTo>
                    <a:pt x="1774" y="9740"/>
                  </a:lnTo>
                  <a:lnTo>
                    <a:pt x="1774" y="9889"/>
                  </a:lnTo>
                  <a:lnTo>
                    <a:pt x="1823" y="10036"/>
                  </a:lnTo>
                  <a:lnTo>
                    <a:pt x="1897" y="10161"/>
                  </a:lnTo>
                  <a:lnTo>
                    <a:pt x="1972" y="10284"/>
                  </a:lnTo>
                  <a:lnTo>
                    <a:pt x="2072" y="10357"/>
                  </a:lnTo>
                  <a:lnTo>
                    <a:pt x="2194" y="10430"/>
                  </a:lnTo>
                  <a:lnTo>
                    <a:pt x="2343" y="10456"/>
                  </a:lnTo>
                  <a:lnTo>
                    <a:pt x="2490" y="10480"/>
                  </a:lnTo>
                  <a:lnTo>
                    <a:pt x="2615" y="10480"/>
                  </a:lnTo>
                  <a:lnTo>
                    <a:pt x="2712" y="10456"/>
                  </a:lnTo>
                  <a:lnTo>
                    <a:pt x="2811" y="10407"/>
                  </a:lnTo>
                  <a:lnTo>
                    <a:pt x="2910" y="10357"/>
                  </a:lnTo>
                  <a:lnTo>
                    <a:pt x="3057" y="10234"/>
                  </a:lnTo>
                  <a:lnTo>
                    <a:pt x="3182" y="10062"/>
                  </a:lnTo>
                  <a:lnTo>
                    <a:pt x="2811" y="9889"/>
                  </a:lnTo>
                  <a:lnTo>
                    <a:pt x="2761" y="9986"/>
                  </a:lnTo>
                  <a:close/>
                  <a:moveTo>
                    <a:pt x="26286" y="10456"/>
                  </a:moveTo>
                  <a:lnTo>
                    <a:pt x="27446" y="10456"/>
                  </a:lnTo>
                  <a:lnTo>
                    <a:pt x="27446" y="10085"/>
                  </a:lnTo>
                  <a:lnTo>
                    <a:pt x="26680" y="10085"/>
                  </a:lnTo>
                  <a:lnTo>
                    <a:pt x="26680" y="9863"/>
                  </a:lnTo>
                  <a:lnTo>
                    <a:pt x="27323" y="9863"/>
                  </a:lnTo>
                  <a:lnTo>
                    <a:pt x="27323" y="9544"/>
                  </a:lnTo>
                  <a:lnTo>
                    <a:pt x="26680" y="9544"/>
                  </a:lnTo>
                  <a:lnTo>
                    <a:pt x="26680" y="9395"/>
                  </a:lnTo>
                  <a:lnTo>
                    <a:pt x="27446" y="9395"/>
                  </a:lnTo>
                  <a:lnTo>
                    <a:pt x="27446" y="9026"/>
                  </a:lnTo>
                  <a:lnTo>
                    <a:pt x="26286" y="9026"/>
                  </a:lnTo>
                  <a:lnTo>
                    <a:pt x="26286" y="10456"/>
                  </a:lnTo>
                  <a:close/>
                  <a:moveTo>
                    <a:pt x="18125" y="10456"/>
                  </a:moveTo>
                  <a:lnTo>
                    <a:pt x="19259" y="10456"/>
                  </a:lnTo>
                  <a:lnTo>
                    <a:pt x="19259" y="10085"/>
                  </a:lnTo>
                  <a:lnTo>
                    <a:pt x="18520" y="10085"/>
                  </a:lnTo>
                  <a:lnTo>
                    <a:pt x="18520" y="9863"/>
                  </a:lnTo>
                  <a:lnTo>
                    <a:pt x="19160" y="9863"/>
                  </a:lnTo>
                  <a:lnTo>
                    <a:pt x="19160" y="9544"/>
                  </a:lnTo>
                  <a:lnTo>
                    <a:pt x="18520" y="9544"/>
                  </a:lnTo>
                  <a:lnTo>
                    <a:pt x="18520" y="9395"/>
                  </a:lnTo>
                  <a:lnTo>
                    <a:pt x="19259" y="9395"/>
                  </a:lnTo>
                  <a:lnTo>
                    <a:pt x="19259" y="9026"/>
                  </a:lnTo>
                  <a:lnTo>
                    <a:pt x="18125" y="9026"/>
                  </a:lnTo>
                  <a:lnTo>
                    <a:pt x="18125" y="10456"/>
                  </a:lnTo>
                  <a:close/>
                  <a:moveTo>
                    <a:pt x="16422" y="9913"/>
                  </a:moveTo>
                  <a:lnTo>
                    <a:pt x="16717" y="10456"/>
                  </a:lnTo>
                  <a:lnTo>
                    <a:pt x="16249" y="10456"/>
                  </a:lnTo>
                  <a:lnTo>
                    <a:pt x="16027" y="9986"/>
                  </a:lnTo>
                  <a:lnTo>
                    <a:pt x="15855" y="9986"/>
                  </a:lnTo>
                  <a:lnTo>
                    <a:pt x="15855" y="10456"/>
                  </a:lnTo>
                  <a:lnTo>
                    <a:pt x="15437" y="10456"/>
                  </a:lnTo>
                  <a:lnTo>
                    <a:pt x="15437" y="9026"/>
                  </a:lnTo>
                  <a:lnTo>
                    <a:pt x="16127" y="9026"/>
                  </a:lnTo>
                  <a:lnTo>
                    <a:pt x="16249" y="9026"/>
                  </a:lnTo>
                  <a:lnTo>
                    <a:pt x="16349" y="9050"/>
                  </a:lnTo>
                  <a:lnTo>
                    <a:pt x="16445" y="9100"/>
                  </a:lnTo>
                  <a:lnTo>
                    <a:pt x="16521" y="9149"/>
                  </a:lnTo>
                  <a:lnTo>
                    <a:pt x="16594" y="9222"/>
                  </a:lnTo>
                  <a:lnTo>
                    <a:pt x="16618" y="9296"/>
                  </a:lnTo>
                  <a:lnTo>
                    <a:pt x="16668" y="9395"/>
                  </a:lnTo>
                  <a:lnTo>
                    <a:pt x="16668" y="9494"/>
                  </a:lnTo>
                  <a:lnTo>
                    <a:pt x="16644" y="9641"/>
                  </a:lnTo>
                  <a:lnTo>
                    <a:pt x="16594" y="9766"/>
                  </a:lnTo>
                  <a:lnTo>
                    <a:pt x="16521" y="9839"/>
                  </a:lnTo>
                  <a:lnTo>
                    <a:pt x="16422" y="9913"/>
                  </a:lnTo>
                  <a:close/>
                  <a:moveTo>
                    <a:pt x="16249" y="9468"/>
                  </a:moveTo>
                  <a:lnTo>
                    <a:pt x="16200" y="9421"/>
                  </a:lnTo>
                  <a:lnTo>
                    <a:pt x="16176" y="9395"/>
                  </a:lnTo>
                  <a:lnTo>
                    <a:pt x="16101" y="9395"/>
                  </a:lnTo>
                  <a:lnTo>
                    <a:pt x="15855" y="9395"/>
                  </a:lnTo>
                  <a:lnTo>
                    <a:pt x="15855" y="9667"/>
                  </a:lnTo>
                  <a:lnTo>
                    <a:pt x="16101" y="9667"/>
                  </a:lnTo>
                  <a:lnTo>
                    <a:pt x="16176" y="9667"/>
                  </a:lnTo>
                  <a:lnTo>
                    <a:pt x="16200" y="9641"/>
                  </a:lnTo>
                  <a:lnTo>
                    <a:pt x="16249" y="9594"/>
                  </a:lnTo>
                  <a:lnTo>
                    <a:pt x="16249" y="9544"/>
                  </a:lnTo>
                  <a:lnTo>
                    <a:pt x="16249" y="9468"/>
                  </a:lnTo>
                  <a:close/>
                  <a:moveTo>
                    <a:pt x="19725" y="3971"/>
                  </a:moveTo>
                  <a:lnTo>
                    <a:pt x="19774" y="4193"/>
                  </a:lnTo>
                  <a:lnTo>
                    <a:pt x="19774" y="4415"/>
                  </a:lnTo>
                  <a:lnTo>
                    <a:pt x="19774" y="4637"/>
                  </a:lnTo>
                  <a:lnTo>
                    <a:pt x="17039" y="4637"/>
                  </a:lnTo>
                  <a:lnTo>
                    <a:pt x="17064" y="4883"/>
                  </a:lnTo>
                  <a:lnTo>
                    <a:pt x="17138" y="5081"/>
                  </a:lnTo>
                  <a:lnTo>
                    <a:pt x="17237" y="5278"/>
                  </a:lnTo>
                  <a:lnTo>
                    <a:pt x="17360" y="5401"/>
                  </a:lnTo>
                  <a:lnTo>
                    <a:pt x="17509" y="5523"/>
                  </a:lnTo>
                  <a:lnTo>
                    <a:pt x="17681" y="5623"/>
                  </a:lnTo>
                  <a:lnTo>
                    <a:pt x="17877" y="5672"/>
                  </a:lnTo>
                  <a:lnTo>
                    <a:pt x="18076" y="5696"/>
                  </a:lnTo>
                  <a:lnTo>
                    <a:pt x="18470" y="5696"/>
                  </a:lnTo>
                  <a:lnTo>
                    <a:pt x="18865" y="5646"/>
                  </a:lnTo>
                  <a:lnTo>
                    <a:pt x="19061" y="5599"/>
                  </a:lnTo>
                  <a:lnTo>
                    <a:pt x="19259" y="5549"/>
                  </a:lnTo>
                  <a:lnTo>
                    <a:pt x="19432" y="5474"/>
                  </a:lnTo>
                  <a:lnTo>
                    <a:pt x="19578" y="5401"/>
                  </a:lnTo>
                  <a:lnTo>
                    <a:pt x="19578" y="6166"/>
                  </a:lnTo>
                  <a:lnTo>
                    <a:pt x="19210" y="6313"/>
                  </a:lnTo>
                  <a:lnTo>
                    <a:pt x="18839" y="6412"/>
                  </a:lnTo>
                  <a:lnTo>
                    <a:pt x="18643" y="6436"/>
                  </a:lnTo>
                  <a:lnTo>
                    <a:pt x="18421" y="6462"/>
                  </a:lnTo>
                  <a:lnTo>
                    <a:pt x="17976" y="6436"/>
                  </a:lnTo>
                  <a:lnTo>
                    <a:pt x="17754" y="6412"/>
                  </a:lnTo>
                  <a:lnTo>
                    <a:pt x="17556" y="6363"/>
                  </a:lnTo>
                  <a:lnTo>
                    <a:pt x="17360" y="6289"/>
                  </a:lnTo>
                  <a:lnTo>
                    <a:pt x="17187" y="6214"/>
                  </a:lnTo>
                  <a:lnTo>
                    <a:pt x="17015" y="6117"/>
                  </a:lnTo>
                  <a:lnTo>
                    <a:pt x="16866" y="6017"/>
                  </a:lnTo>
                  <a:lnTo>
                    <a:pt x="16743" y="5895"/>
                  </a:lnTo>
                  <a:lnTo>
                    <a:pt x="16620" y="5772"/>
                  </a:lnTo>
                  <a:lnTo>
                    <a:pt x="16497" y="5623"/>
                  </a:lnTo>
                  <a:lnTo>
                    <a:pt x="16422" y="5474"/>
                  </a:lnTo>
                  <a:lnTo>
                    <a:pt x="16349" y="5327"/>
                  </a:lnTo>
                  <a:lnTo>
                    <a:pt x="16275" y="5155"/>
                  </a:lnTo>
                  <a:lnTo>
                    <a:pt x="16226" y="4982"/>
                  </a:lnTo>
                  <a:lnTo>
                    <a:pt x="16200" y="4810"/>
                  </a:lnTo>
                  <a:lnTo>
                    <a:pt x="16200" y="4611"/>
                  </a:lnTo>
                  <a:lnTo>
                    <a:pt x="16200" y="4439"/>
                  </a:lnTo>
                  <a:lnTo>
                    <a:pt x="16200" y="4242"/>
                  </a:lnTo>
                  <a:lnTo>
                    <a:pt x="16226" y="4044"/>
                  </a:lnTo>
                  <a:lnTo>
                    <a:pt x="16275" y="3848"/>
                  </a:lnTo>
                  <a:lnTo>
                    <a:pt x="16349" y="3675"/>
                  </a:lnTo>
                  <a:lnTo>
                    <a:pt x="16422" y="3503"/>
                  </a:lnTo>
                  <a:lnTo>
                    <a:pt x="16497" y="3354"/>
                  </a:lnTo>
                  <a:lnTo>
                    <a:pt x="16594" y="3207"/>
                  </a:lnTo>
                  <a:lnTo>
                    <a:pt x="16720" y="3084"/>
                  </a:lnTo>
                  <a:lnTo>
                    <a:pt x="16842" y="2959"/>
                  </a:lnTo>
                  <a:lnTo>
                    <a:pt x="16989" y="2862"/>
                  </a:lnTo>
                  <a:lnTo>
                    <a:pt x="17138" y="2763"/>
                  </a:lnTo>
                  <a:lnTo>
                    <a:pt x="17287" y="2689"/>
                  </a:lnTo>
                  <a:lnTo>
                    <a:pt x="17459" y="2614"/>
                  </a:lnTo>
                  <a:lnTo>
                    <a:pt x="17632" y="2590"/>
                  </a:lnTo>
                  <a:lnTo>
                    <a:pt x="17828" y="2564"/>
                  </a:lnTo>
                  <a:lnTo>
                    <a:pt x="18026" y="2541"/>
                  </a:lnTo>
                  <a:lnTo>
                    <a:pt x="18248" y="2564"/>
                  </a:lnTo>
                  <a:lnTo>
                    <a:pt x="18444" y="2590"/>
                  </a:lnTo>
                  <a:lnTo>
                    <a:pt x="18617" y="2640"/>
                  </a:lnTo>
                  <a:lnTo>
                    <a:pt x="18789" y="2689"/>
                  </a:lnTo>
                  <a:lnTo>
                    <a:pt x="18962" y="2786"/>
                  </a:lnTo>
                  <a:lnTo>
                    <a:pt x="19110" y="2886"/>
                  </a:lnTo>
                  <a:lnTo>
                    <a:pt x="19233" y="2985"/>
                  </a:lnTo>
                  <a:lnTo>
                    <a:pt x="19356" y="3131"/>
                  </a:lnTo>
                  <a:lnTo>
                    <a:pt x="19455" y="3280"/>
                  </a:lnTo>
                  <a:lnTo>
                    <a:pt x="19555" y="3429"/>
                  </a:lnTo>
                  <a:lnTo>
                    <a:pt x="19628" y="3602"/>
                  </a:lnTo>
                  <a:lnTo>
                    <a:pt x="19701" y="3774"/>
                  </a:lnTo>
                  <a:lnTo>
                    <a:pt x="19725" y="3971"/>
                  </a:lnTo>
                  <a:close/>
                  <a:moveTo>
                    <a:pt x="18914" y="4044"/>
                  </a:moveTo>
                  <a:lnTo>
                    <a:pt x="18888" y="3871"/>
                  </a:lnTo>
                  <a:lnTo>
                    <a:pt x="18839" y="3725"/>
                  </a:lnTo>
                  <a:lnTo>
                    <a:pt x="18789" y="3602"/>
                  </a:lnTo>
                  <a:lnTo>
                    <a:pt x="18692" y="3503"/>
                  </a:lnTo>
                  <a:lnTo>
                    <a:pt x="18593" y="3403"/>
                  </a:lnTo>
                  <a:lnTo>
                    <a:pt x="18470" y="3354"/>
                  </a:lnTo>
                  <a:lnTo>
                    <a:pt x="18321" y="3304"/>
                  </a:lnTo>
                  <a:lnTo>
                    <a:pt x="18149" y="3280"/>
                  </a:lnTo>
                  <a:lnTo>
                    <a:pt x="17976" y="3280"/>
                  </a:lnTo>
                  <a:lnTo>
                    <a:pt x="17804" y="3330"/>
                  </a:lnTo>
                  <a:lnTo>
                    <a:pt x="17655" y="3380"/>
                  </a:lnTo>
                  <a:lnTo>
                    <a:pt x="17509" y="3477"/>
                  </a:lnTo>
                  <a:lnTo>
                    <a:pt x="17360" y="3576"/>
                  </a:lnTo>
                  <a:lnTo>
                    <a:pt x="17237" y="3725"/>
                  </a:lnTo>
                  <a:lnTo>
                    <a:pt x="17138" y="3871"/>
                  </a:lnTo>
                  <a:lnTo>
                    <a:pt x="17088" y="4044"/>
                  </a:lnTo>
                  <a:lnTo>
                    <a:pt x="18914" y="4044"/>
                  </a:lnTo>
                  <a:close/>
                  <a:moveTo>
                    <a:pt x="23821" y="6289"/>
                  </a:moveTo>
                  <a:lnTo>
                    <a:pt x="23474" y="6386"/>
                  </a:lnTo>
                  <a:lnTo>
                    <a:pt x="23080" y="6436"/>
                  </a:lnTo>
                  <a:lnTo>
                    <a:pt x="22711" y="6462"/>
                  </a:lnTo>
                  <a:lnTo>
                    <a:pt x="22463" y="6436"/>
                  </a:lnTo>
                  <a:lnTo>
                    <a:pt x="22217" y="6412"/>
                  </a:lnTo>
                  <a:lnTo>
                    <a:pt x="22021" y="6386"/>
                  </a:lnTo>
                  <a:lnTo>
                    <a:pt x="21799" y="6313"/>
                  </a:lnTo>
                  <a:lnTo>
                    <a:pt x="21627" y="6240"/>
                  </a:lnTo>
                  <a:lnTo>
                    <a:pt x="21454" y="6166"/>
                  </a:lnTo>
                  <a:lnTo>
                    <a:pt x="21279" y="6067"/>
                  </a:lnTo>
                  <a:lnTo>
                    <a:pt x="21133" y="5944"/>
                  </a:lnTo>
                  <a:lnTo>
                    <a:pt x="21010" y="5819"/>
                  </a:lnTo>
                  <a:lnTo>
                    <a:pt x="20911" y="5672"/>
                  </a:lnTo>
                  <a:lnTo>
                    <a:pt x="20812" y="5500"/>
                  </a:lnTo>
                  <a:lnTo>
                    <a:pt x="20738" y="5327"/>
                  </a:lnTo>
                  <a:lnTo>
                    <a:pt x="20665" y="5129"/>
                  </a:lnTo>
                  <a:lnTo>
                    <a:pt x="20639" y="4933"/>
                  </a:lnTo>
                  <a:lnTo>
                    <a:pt x="20589" y="4734"/>
                  </a:lnTo>
                  <a:lnTo>
                    <a:pt x="20589" y="4514"/>
                  </a:lnTo>
                  <a:lnTo>
                    <a:pt x="20589" y="4292"/>
                  </a:lnTo>
                  <a:lnTo>
                    <a:pt x="20615" y="4070"/>
                  </a:lnTo>
                  <a:lnTo>
                    <a:pt x="20665" y="3897"/>
                  </a:lnTo>
                  <a:lnTo>
                    <a:pt x="20712" y="3699"/>
                  </a:lnTo>
                  <a:lnTo>
                    <a:pt x="20788" y="3526"/>
                  </a:lnTo>
                  <a:lnTo>
                    <a:pt x="20887" y="3380"/>
                  </a:lnTo>
                  <a:lnTo>
                    <a:pt x="20984" y="3231"/>
                  </a:lnTo>
                  <a:lnTo>
                    <a:pt x="21083" y="3084"/>
                  </a:lnTo>
                  <a:lnTo>
                    <a:pt x="21206" y="2959"/>
                  </a:lnTo>
                  <a:lnTo>
                    <a:pt x="21355" y="2862"/>
                  </a:lnTo>
                  <a:lnTo>
                    <a:pt x="21501" y="2786"/>
                  </a:lnTo>
                  <a:lnTo>
                    <a:pt x="21650" y="2713"/>
                  </a:lnTo>
                  <a:lnTo>
                    <a:pt x="21823" y="2640"/>
                  </a:lnTo>
                  <a:lnTo>
                    <a:pt x="21995" y="2590"/>
                  </a:lnTo>
                  <a:lnTo>
                    <a:pt x="22194" y="2564"/>
                  </a:lnTo>
                  <a:lnTo>
                    <a:pt x="22390" y="2564"/>
                  </a:lnTo>
                  <a:lnTo>
                    <a:pt x="22661" y="2590"/>
                  </a:lnTo>
                  <a:lnTo>
                    <a:pt x="22884" y="2614"/>
                  </a:lnTo>
                  <a:lnTo>
                    <a:pt x="23129" y="2713"/>
                  </a:lnTo>
                  <a:lnTo>
                    <a:pt x="23328" y="2812"/>
                  </a:lnTo>
                  <a:lnTo>
                    <a:pt x="23328" y="2541"/>
                  </a:lnTo>
                  <a:lnTo>
                    <a:pt x="24140" y="2541"/>
                  </a:lnTo>
                  <a:lnTo>
                    <a:pt x="24117" y="6190"/>
                  </a:lnTo>
                  <a:lnTo>
                    <a:pt x="23821" y="6289"/>
                  </a:lnTo>
                  <a:close/>
                  <a:moveTo>
                    <a:pt x="23328" y="3576"/>
                  </a:moveTo>
                  <a:lnTo>
                    <a:pt x="23129" y="3453"/>
                  </a:lnTo>
                  <a:lnTo>
                    <a:pt x="22933" y="3380"/>
                  </a:lnTo>
                  <a:lnTo>
                    <a:pt x="22735" y="3330"/>
                  </a:lnTo>
                  <a:lnTo>
                    <a:pt x="22539" y="3304"/>
                  </a:lnTo>
                  <a:lnTo>
                    <a:pt x="22317" y="3330"/>
                  </a:lnTo>
                  <a:lnTo>
                    <a:pt x="22094" y="3380"/>
                  </a:lnTo>
                  <a:lnTo>
                    <a:pt x="21896" y="3477"/>
                  </a:lnTo>
                  <a:lnTo>
                    <a:pt x="21749" y="3625"/>
                  </a:lnTo>
                  <a:lnTo>
                    <a:pt x="21601" y="3798"/>
                  </a:lnTo>
                  <a:lnTo>
                    <a:pt x="21527" y="3994"/>
                  </a:lnTo>
                  <a:lnTo>
                    <a:pt x="21454" y="4242"/>
                  </a:lnTo>
                  <a:lnTo>
                    <a:pt x="21428" y="4514"/>
                  </a:lnTo>
                  <a:lnTo>
                    <a:pt x="21454" y="4784"/>
                  </a:lnTo>
                  <a:lnTo>
                    <a:pt x="21527" y="5032"/>
                  </a:lnTo>
                  <a:lnTo>
                    <a:pt x="21627" y="5228"/>
                  </a:lnTo>
                  <a:lnTo>
                    <a:pt x="21749" y="5401"/>
                  </a:lnTo>
                  <a:lnTo>
                    <a:pt x="21922" y="5523"/>
                  </a:lnTo>
                  <a:lnTo>
                    <a:pt x="22118" y="5623"/>
                  </a:lnTo>
                  <a:lnTo>
                    <a:pt x="22366" y="5696"/>
                  </a:lnTo>
                  <a:lnTo>
                    <a:pt x="22612" y="5722"/>
                  </a:lnTo>
                  <a:lnTo>
                    <a:pt x="22907" y="5696"/>
                  </a:lnTo>
                  <a:lnTo>
                    <a:pt x="23106" y="5672"/>
                  </a:lnTo>
                  <a:lnTo>
                    <a:pt x="23302" y="5623"/>
                  </a:lnTo>
                  <a:lnTo>
                    <a:pt x="23328" y="3576"/>
                  </a:lnTo>
                  <a:close/>
                  <a:moveTo>
                    <a:pt x="12921" y="5944"/>
                  </a:moveTo>
                  <a:lnTo>
                    <a:pt x="12772" y="6067"/>
                  </a:lnTo>
                  <a:lnTo>
                    <a:pt x="12625" y="6166"/>
                  </a:lnTo>
                  <a:lnTo>
                    <a:pt x="12453" y="6240"/>
                  </a:lnTo>
                  <a:lnTo>
                    <a:pt x="12254" y="6313"/>
                  </a:lnTo>
                  <a:lnTo>
                    <a:pt x="12058" y="6386"/>
                  </a:lnTo>
                  <a:lnTo>
                    <a:pt x="11836" y="6412"/>
                  </a:lnTo>
                  <a:lnTo>
                    <a:pt x="11614" y="6436"/>
                  </a:lnTo>
                  <a:lnTo>
                    <a:pt x="11366" y="6462"/>
                  </a:lnTo>
                  <a:lnTo>
                    <a:pt x="11021" y="6436"/>
                  </a:lnTo>
                  <a:lnTo>
                    <a:pt x="10676" y="6386"/>
                  </a:lnTo>
                  <a:lnTo>
                    <a:pt x="10305" y="6313"/>
                  </a:lnTo>
                  <a:lnTo>
                    <a:pt x="9963" y="6190"/>
                  </a:lnTo>
                  <a:lnTo>
                    <a:pt x="9937" y="765"/>
                  </a:lnTo>
                  <a:lnTo>
                    <a:pt x="10749" y="765"/>
                  </a:lnTo>
                  <a:lnTo>
                    <a:pt x="10749" y="2763"/>
                  </a:lnTo>
                  <a:lnTo>
                    <a:pt x="11021" y="2663"/>
                  </a:lnTo>
                  <a:lnTo>
                    <a:pt x="11269" y="2614"/>
                  </a:lnTo>
                  <a:lnTo>
                    <a:pt x="11489" y="2564"/>
                  </a:lnTo>
                  <a:lnTo>
                    <a:pt x="11664" y="2564"/>
                  </a:lnTo>
                  <a:lnTo>
                    <a:pt x="11860" y="2564"/>
                  </a:lnTo>
                  <a:lnTo>
                    <a:pt x="12058" y="2590"/>
                  </a:lnTo>
                  <a:lnTo>
                    <a:pt x="12231" y="2640"/>
                  </a:lnTo>
                  <a:lnTo>
                    <a:pt x="12403" y="2713"/>
                  </a:lnTo>
                  <a:lnTo>
                    <a:pt x="12576" y="2786"/>
                  </a:lnTo>
                  <a:lnTo>
                    <a:pt x="12722" y="2862"/>
                  </a:lnTo>
                  <a:lnTo>
                    <a:pt x="12847" y="2959"/>
                  </a:lnTo>
                  <a:lnTo>
                    <a:pt x="12970" y="3084"/>
                  </a:lnTo>
                  <a:lnTo>
                    <a:pt x="13093" y="3231"/>
                  </a:lnTo>
                  <a:lnTo>
                    <a:pt x="13192" y="3380"/>
                  </a:lnTo>
                  <a:lnTo>
                    <a:pt x="13265" y="3526"/>
                  </a:lnTo>
                  <a:lnTo>
                    <a:pt x="13339" y="3699"/>
                  </a:lnTo>
                  <a:lnTo>
                    <a:pt x="13388" y="3897"/>
                  </a:lnTo>
                  <a:lnTo>
                    <a:pt x="13438" y="4070"/>
                  </a:lnTo>
                  <a:lnTo>
                    <a:pt x="13462" y="4292"/>
                  </a:lnTo>
                  <a:lnTo>
                    <a:pt x="13462" y="4514"/>
                  </a:lnTo>
                  <a:lnTo>
                    <a:pt x="13462" y="4734"/>
                  </a:lnTo>
                  <a:lnTo>
                    <a:pt x="13438" y="4933"/>
                  </a:lnTo>
                  <a:lnTo>
                    <a:pt x="13388" y="5129"/>
                  </a:lnTo>
                  <a:lnTo>
                    <a:pt x="13339" y="5327"/>
                  </a:lnTo>
                  <a:lnTo>
                    <a:pt x="13265" y="5500"/>
                  </a:lnTo>
                  <a:lnTo>
                    <a:pt x="13166" y="5672"/>
                  </a:lnTo>
                  <a:lnTo>
                    <a:pt x="13043" y="5795"/>
                  </a:lnTo>
                  <a:lnTo>
                    <a:pt x="12921" y="5944"/>
                  </a:lnTo>
                  <a:close/>
                  <a:moveTo>
                    <a:pt x="12625" y="4514"/>
                  </a:moveTo>
                  <a:lnTo>
                    <a:pt x="12599" y="4242"/>
                  </a:lnTo>
                  <a:lnTo>
                    <a:pt x="12550" y="3994"/>
                  </a:lnTo>
                  <a:lnTo>
                    <a:pt x="12453" y="3798"/>
                  </a:lnTo>
                  <a:lnTo>
                    <a:pt x="12328" y="3625"/>
                  </a:lnTo>
                  <a:lnTo>
                    <a:pt x="12155" y="3477"/>
                  </a:lnTo>
                  <a:lnTo>
                    <a:pt x="11983" y="3380"/>
                  </a:lnTo>
                  <a:lnTo>
                    <a:pt x="11760" y="3330"/>
                  </a:lnTo>
                  <a:lnTo>
                    <a:pt x="11515" y="3304"/>
                  </a:lnTo>
                  <a:lnTo>
                    <a:pt x="11293" y="3330"/>
                  </a:lnTo>
                  <a:lnTo>
                    <a:pt x="11094" y="3380"/>
                  </a:lnTo>
                  <a:lnTo>
                    <a:pt x="10898" y="3429"/>
                  </a:lnTo>
                  <a:lnTo>
                    <a:pt x="10749" y="3503"/>
                  </a:lnTo>
                  <a:lnTo>
                    <a:pt x="10749" y="5573"/>
                  </a:lnTo>
                  <a:lnTo>
                    <a:pt x="10922" y="5646"/>
                  </a:lnTo>
                  <a:lnTo>
                    <a:pt x="11094" y="5672"/>
                  </a:lnTo>
                  <a:lnTo>
                    <a:pt x="11269" y="5696"/>
                  </a:lnTo>
                  <a:lnTo>
                    <a:pt x="11442" y="5722"/>
                  </a:lnTo>
                  <a:lnTo>
                    <a:pt x="11711" y="5696"/>
                  </a:lnTo>
                  <a:lnTo>
                    <a:pt x="11959" y="5623"/>
                  </a:lnTo>
                  <a:lnTo>
                    <a:pt x="12155" y="5523"/>
                  </a:lnTo>
                  <a:lnTo>
                    <a:pt x="12328" y="5401"/>
                  </a:lnTo>
                  <a:lnTo>
                    <a:pt x="12453" y="5228"/>
                  </a:lnTo>
                  <a:lnTo>
                    <a:pt x="12550" y="5032"/>
                  </a:lnTo>
                  <a:lnTo>
                    <a:pt x="12599" y="4784"/>
                  </a:lnTo>
                  <a:lnTo>
                    <a:pt x="12625" y="4514"/>
                  </a:lnTo>
                  <a:close/>
                  <a:moveTo>
                    <a:pt x="23994" y="9468"/>
                  </a:moveTo>
                  <a:lnTo>
                    <a:pt x="24041" y="9421"/>
                  </a:lnTo>
                  <a:lnTo>
                    <a:pt x="24091" y="9371"/>
                  </a:lnTo>
                  <a:lnTo>
                    <a:pt x="24140" y="9345"/>
                  </a:lnTo>
                  <a:lnTo>
                    <a:pt x="24216" y="9345"/>
                  </a:lnTo>
                  <a:lnTo>
                    <a:pt x="24313" y="9345"/>
                  </a:lnTo>
                  <a:lnTo>
                    <a:pt x="24412" y="9395"/>
                  </a:lnTo>
                  <a:lnTo>
                    <a:pt x="24485" y="9468"/>
                  </a:lnTo>
                  <a:lnTo>
                    <a:pt x="24535" y="9568"/>
                  </a:lnTo>
                  <a:lnTo>
                    <a:pt x="24880" y="9395"/>
                  </a:lnTo>
                  <a:lnTo>
                    <a:pt x="24804" y="9296"/>
                  </a:lnTo>
                  <a:lnTo>
                    <a:pt x="24733" y="9199"/>
                  </a:lnTo>
                  <a:lnTo>
                    <a:pt x="24658" y="9123"/>
                  </a:lnTo>
                  <a:lnTo>
                    <a:pt x="24585" y="9076"/>
                  </a:lnTo>
                  <a:lnTo>
                    <a:pt x="24412" y="9026"/>
                  </a:lnTo>
                  <a:lnTo>
                    <a:pt x="24216" y="9000"/>
                  </a:lnTo>
                  <a:lnTo>
                    <a:pt x="24067" y="9000"/>
                  </a:lnTo>
                  <a:lnTo>
                    <a:pt x="23918" y="9050"/>
                  </a:lnTo>
                  <a:lnTo>
                    <a:pt x="23795" y="9100"/>
                  </a:lnTo>
                  <a:lnTo>
                    <a:pt x="23696" y="9199"/>
                  </a:lnTo>
                  <a:lnTo>
                    <a:pt x="23599" y="9296"/>
                  </a:lnTo>
                  <a:lnTo>
                    <a:pt x="23524" y="9421"/>
                  </a:lnTo>
                  <a:lnTo>
                    <a:pt x="23500" y="9568"/>
                  </a:lnTo>
                  <a:lnTo>
                    <a:pt x="23474" y="9740"/>
                  </a:lnTo>
                  <a:lnTo>
                    <a:pt x="23500" y="9889"/>
                  </a:lnTo>
                  <a:lnTo>
                    <a:pt x="23524" y="10036"/>
                  </a:lnTo>
                  <a:lnTo>
                    <a:pt x="23599" y="10161"/>
                  </a:lnTo>
                  <a:lnTo>
                    <a:pt x="23696" y="10284"/>
                  </a:lnTo>
                  <a:lnTo>
                    <a:pt x="23795" y="10357"/>
                  </a:lnTo>
                  <a:lnTo>
                    <a:pt x="23918" y="10430"/>
                  </a:lnTo>
                  <a:lnTo>
                    <a:pt x="24067" y="10456"/>
                  </a:lnTo>
                  <a:lnTo>
                    <a:pt x="24216" y="10480"/>
                  </a:lnTo>
                  <a:lnTo>
                    <a:pt x="24339" y="10480"/>
                  </a:lnTo>
                  <a:lnTo>
                    <a:pt x="24436" y="10456"/>
                  </a:lnTo>
                  <a:lnTo>
                    <a:pt x="24535" y="10407"/>
                  </a:lnTo>
                  <a:lnTo>
                    <a:pt x="24611" y="10357"/>
                  </a:lnTo>
                  <a:lnTo>
                    <a:pt x="24757" y="10234"/>
                  </a:lnTo>
                  <a:lnTo>
                    <a:pt x="24880" y="10062"/>
                  </a:lnTo>
                  <a:lnTo>
                    <a:pt x="24535" y="9889"/>
                  </a:lnTo>
                  <a:lnTo>
                    <a:pt x="24462" y="9986"/>
                  </a:lnTo>
                  <a:lnTo>
                    <a:pt x="24412" y="10062"/>
                  </a:lnTo>
                  <a:lnTo>
                    <a:pt x="24313" y="10111"/>
                  </a:lnTo>
                  <a:lnTo>
                    <a:pt x="24216" y="10135"/>
                  </a:lnTo>
                  <a:lnTo>
                    <a:pt x="24140" y="10135"/>
                  </a:lnTo>
                  <a:lnTo>
                    <a:pt x="24091" y="10111"/>
                  </a:lnTo>
                  <a:lnTo>
                    <a:pt x="24041" y="10062"/>
                  </a:lnTo>
                  <a:lnTo>
                    <a:pt x="23994" y="10012"/>
                  </a:lnTo>
                  <a:lnTo>
                    <a:pt x="23918" y="9889"/>
                  </a:lnTo>
                  <a:lnTo>
                    <a:pt x="23895" y="9740"/>
                  </a:lnTo>
                  <a:lnTo>
                    <a:pt x="23918" y="9594"/>
                  </a:lnTo>
                  <a:lnTo>
                    <a:pt x="23994" y="9468"/>
                  </a:lnTo>
                  <a:close/>
                  <a:moveTo>
                    <a:pt x="14423" y="7126"/>
                  </a:moveTo>
                  <a:lnTo>
                    <a:pt x="15238" y="7126"/>
                  </a:lnTo>
                  <a:lnTo>
                    <a:pt x="15238" y="0"/>
                  </a:lnTo>
                  <a:lnTo>
                    <a:pt x="14423" y="0"/>
                  </a:lnTo>
                  <a:lnTo>
                    <a:pt x="14423" y="7126"/>
                  </a:lnTo>
                  <a:close/>
                  <a:moveTo>
                    <a:pt x="12824" y="10456"/>
                  </a:moveTo>
                  <a:lnTo>
                    <a:pt x="13981" y="10456"/>
                  </a:lnTo>
                  <a:lnTo>
                    <a:pt x="13981" y="10085"/>
                  </a:lnTo>
                  <a:lnTo>
                    <a:pt x="13242" y="10085"/>
                  </a:lnTo>
                  <a:lnTo>
                    <a:pt x="13242" y="9863"/>
                  </a:lnTo>
                  <a:lnTo>
                    <a:pt x="13858" y="9863"/>
                  </a:lnTo>
                  <a:lnTo>
                    <a:pt x="13858" y="9544"/>
                  </a:lnTo>
                  <a:lnTo>
                    <a:pt x="13242" y="9544"/>
                  </a:lnTo>
                  <a:lnTo>
                    <a:pt x="13242" y="9395"/>
                  </a:lnTo>
                  <a:lnTo>
                    <a:pt x="13981" y="9395"/>
                  </a:lnTo>
                  <a:lnTo>
                    <a:pt x="13981" y="9026"/>
                  </a:lnTo>
                  <a:lnTo>
                    <a:pt x="12824" y="9026"/>
                  </a:lnTo>
                  <a:lnTo>
                    <a:pt x="12824" y="10456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range"/>
            <p:cNvSpPr>
              <a:spLocks noEditPoints="1"/>
            </p:cNvSpPr>
            <p:nvPr userDrawn="1"/>
          </p:nvSpPr>
          <p:spPr bwMode="auto">
            <a:xfrm>
              <a:off x="-7546" y="1667"/>
              <a:ext cx="1578" cy="7570"/>
            </a:xfrm>
            <a:custGeom>
              <a:avLst/>
              <a:gdLst>
                <a:gd name="T0" fmla="*/ 47 w 1578"/>
                <a:gd name="T1" fmla="*/ 1874 h 7570"/>
                <a:gd name="T2" fmla="*/ 1528 w 1578"/>
                <a:gd name="T3" fmla="*/ 1874 h 7570"/>
                <a:gd name="T4" fmla="*/ 1528 w 1578"/>
                <a:gd name="T5" fmla="*/ 7570 h 7570"/>
                <a:gd name="T6" fmla="*/ 47 w 1578"/>
                <a:gd name="T7" fmla="*/ 7570 h 7570"/>
                <a:gd name="T8" fmla="*/ 47 w 1578"/>
                <a:gd name="T9" fmla="*/ 1874 h 7570"/>
                <a:gd name="T10" fmla="*/ 1552 w 1578"/>
                <a:gd name="T11" fmla="*/ 640 h 7570"/>
                <a:gd name="T12" fmla="*/ 1528 w 1578"/>
                <a:gd name="T13" fmla="*/ 494 h 7570"/>
                <a:gd name="T14" fmla="*/ 1453 w 1578"/>
                <a:gd name="T15" fmla="*/ 345 h 7570"/>
                <a:gd name="T16" fmla="*/ 1356 w 1578"/>
                <a:gd name="T17" fmla="*/ 245 h 7570"/>
                <a:gd name="T18" fmla="*/ 1231 w 1578"/>
                <a:gd name="T19" fmla="*/ 149 h 7570"/>
                <a:gd name="T20" fmla="*/ 1084 w 1578"/>
                <a:gd name="T21" fmla="*/ 73 h 7570"/>
                <a:gd name="T22" fmla="*/ 935 w 1578"/>
                <a:gd name="T23" fmla="*/ 23 h 7570"/>
                <a:gd name="T24" fmla="*/ 789 w 1578"/>
                <a:gd name="T25" fmla="*/ 0 h 7570"/>
                <a:gd name="T26" fmla="*/ 640 w 1578"/>
                <a:gd name="T27" fmla="*/ 23 h 7570"/>
                <a:gd name="T28" fmla="*/ 494 w 1578"/>
                <a:gd name="T29" fmla="*/ 73 h 7570"/>
                <a:gd name="T30" fmla="*/ 345 w 1578"/>
                <a:gd name="T31" fmla="*/ 149 h 7570"/>
                <a:gd name="T32" fmla="*/ 222 w 1578"/>
                <a:gd name="T33" fmla="*/ 245 h 7570"/>
                <a:gd name="T34" fmla="*/ 149 w 1578"/>
                <a:gd name="T35" fmla="*/ 345 h 7570"/>
                <a:gd name="T36" fmla="*/ 73 w 1578"/>
                <a:gd name="T37" fmla="*/ 494 h 7570"/>
                <a:gd name="T38" fmla="*/ 23 w 1578"/>
                <a:gd name="T39" fmla="*/ 640 h 7570"/>
                <a:gd name="T40" fmla="*/ 0 w 1578"/>
                <a:gd name="T41" fmla="*/ 789 h 7570"/>
                <a:gd name="T42" fmla="*/ 23 w 1578"/>
                <a:gd name="T43" fmla="*/ 962 h 7570"/>
                <a:gd name="T44" fmla="*/ 73 w 1578"/>
                <a:gd name="T45" fmla="*/ 1108 h 7570"/>
                <a:gd name="T46" fmla="*/ 149 w 1578"/>
                <a:gd name="T47" fmla="*/ 1233 h 7570"/>
                <a:gd name="T48" fmla="*/ 222 w 1578"/>
                <a:gd name="T49" fmla="*/ 1356 h 7570"/>
                <a:gd name="T50" fmla="*/ 345 w 1578"/>
                <a:gd name="T51" fmla="*/ 1456 h 7570"/>
                <a:gd name="T52" fmla="*/ 494 w 1578"/>
                <a:gd name="T53" fmla="*/ 1529 h 7570"/>
                <a:gd name="T54" fmla="*/ 640 w 1578"/>
                <a:gd name="T55" fmla="*/ 1579 h 7570"/>
                <a:gd name="T56" fmla="*/ 789 w 1578"/>
                <a:gd name="T57" fmla="*/ 1579 h 7570"/>
                <a:gd name="T58" fmla="*/ 935 w 1578"/>
                <a:gd name="T59" fmla="*/ 1579 h 7570"/>
                <a:gd name="T60" fmla="*/ 1084 w 1578"/>
                <a:gd name="T61" fmla="*/ 1529 h 7570"/>
                <a:gd name="T62" fmla="*/ 1231 w 1578"/>
                <a:gd name="T63" fmla="*/ 1456 h 7570"/>
                <a:gd name="T64" fmla="*/ 1356 w 1578"/>
                <a:gd name="T65" fmla="*/ 1356 h 7570"/>
                <a:gd name="T66" fmla="*/ 1453 w 1578"/>
                <a:gd name="T67" fmla="*/ 1233 h 7570"/>
                <a:gd name="T68" fmla="*/ 1528 w 1578"/>
                <a:gd name="T69" fmla="*/ 1108 h 7570"/>
                <a:gd name="T70" fmla="*/ 1552 w 1578"/>
                <a:gd name="T71" fmla="*/ 962 h 7570"/>
                <a:gd name="T72" fmla="*/ 1578 w 1578"/>
                <a:gd name="T73" fmla="*/ 789 h 7570"/>
                <a:gd name="T74" fmla="*/ 1552 w 1578"/>
                <a:gd name="T75" fmla="*/ 640 h 7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7570">
                  <a:moveTo>
                    <a:pt x="47" y="1874"/>
                  </a:moveTo>
                  <a:lnTo>
                    <a:pt x="1528" y="1874"/>
                  </a:lnTo>
                  <a:lnTo>
                    <a:pt x="1528" y="7570"/>
                  </a:lnTo>
                  <a:lnTo>
                    <a:pt x="47" y="7570"/>
                  </a:lnTo>
                  <a:lnTo>
                    <a:pt x="47" y="1874"/>
                  </a:lnTo>
                  <a:close/>
                  <a:moveTo>
                    <a:pt x="1552" y="640"/>
                  </a:moveTo>
                  <a:lnTo>
                    <a:pt x="1528" y="494"/>
                  </a:lnTo>
                  <a:lnTo>
                    <a:pt x="1453" y="345"/>
                  </a:lnTo>
                  <a:lnTo>
                    <a:pt x="1356" y="245"/>
                  </a:lnTo>
                  <a:lnTo>
                    <a:pt x="1231" y="149"/>
                  </a:lnTo>
                  <a:lnTo>
                    <a:pt x="1084" y="73"/>
                  </a:lnTo>
                  <a:lnTo>
                    <a:pt x="935" y="23"/>
                  </a:lnTo>
                  <a:lnTo>
                    <a:pt x="789" y="0"/>
                  </a:lnTo>
                  <a:lnTo>
                    <a:pt x="640" y="23"/>
                  </a:lnTo>
                  <a:lnTo>
                    <a:pt x="494" y="73"/>
                  </a:lnTo>
                  <a:lnTo>
                    <a:pt x="345" y="149"/>
                  </a:lnTo>
                  <a:lnTo>
                    <a:pt x="222" y="245"/>
                  </a:lnTo>
                  <a:lnTo>
                    <a:pt x="149" y="345"/>
                  </a:lnTo>
                  <a:lnTo>
                    <a:pt x="73" y="494"/>
                  </a:lnTo>
                  <a:lnTo>
                    <a:pt x="23" y="640"/>
                  </a:lnTo>
                  <a:lnTo>
                    <a:pt x="0" y="789"/>
                  </a:lnTo>
                  <a:lnTo>
                    <a:pt x="23" y="962"/>
                  </a:lnTo>
                  <a:lnTo>
                    <a:pt x="73" y="1108"/>
                  </a:lnTo>
                  <a:lnTo>
                    <a:pt x="149" y="1233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5" y="1579"/>
                  </a:lnTo>
                  <a:lnTo>
                    <a:pt x="1084" y="1529"/>
                  </a:lnTo>
                  <a:lnTo>
                    <a:pt x="1231" y="1456"/>
                  </a:lnTo>
                  <a:lnTo>
                    <a:pt x="1356" y="1356"/>
                  </a:lnTo>
                  <a:lnTo>
                    <a:pt x="1453" y="1233"/>
                  </a:lnTo>
                  <a:lnTo>
                    <a:pt x="1528" y="1108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0"/>
                  </a:lnTo>
                  <a:close/>
                </a:path>
              </a:pathLst>
            </a:custGeom>
            <a:solidFill>
              <a:srgbClr val="DA6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Med Blue"/>
            <p:cNvSpPr>
              <a:spLocks/>
            </p:cNvSpPr>
            <p:nvPr userDrawn="1"/>
          </p:nvSpPr>
          <p:spPr bwMode="auto">
            <a:xfrm>
              <a:off x="-9519" y="5266"/>
              <a:ext cx="1453" cy="3971"/>
            </a:xfrm>
            <a:custGeom>
              <a:avLst/>
              <a:gdLst>
                <a:gd name="T0" fmla="*/ 0 w 1453"/>
                <a:gd name="T1" fmla="*/ 0 h 3971"/>
                <a:gd name="T2" fmla="*/ 1453 w 1453"/>
                <a:gd name="T3" fmla="*/ 0 h 3971"/>
                <a:gd name="T4" fmla="*/ 1453 w 1453"/>
                <a:gd name="T5" fmla="*/ 3971 h 3971"/>
                <a:gd name="T6" fmla="*/ 0 w 1453"/>
                <a:gd name="T7" fmla="*/ 3971 h 3971"/>
                <a:gd name="T8" fmla="*/ 0 w 1453"/>
                <a:gd name="T9" fmla="*/ 0 h 3971"/>
                <a:gd name="T10" fmla="*/ 0 w 1453"/>
                <a:gd name="T11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3971">
                  <a:moveTo>
                    <a:pt x="0" y="0"/>
                  </a:moveTo>
                  <a:lnTo>
                    <a:pt x="1453" y="0"/>
                  </a:lnTo>
                  <a:lnTo>
                    <a:pt x="1453" y="3971"/>
                  </a:lnTo>
                  <a:lnTo>
                    <a:pt x="0" y="39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8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Blue"/>
            <p:cNvSpPr>
              <a:spLocks noEditPoints="1"/>
            </p:cNvSpPr>
            <p:nvPr userDrawn="1"/>
          </p:nvSpPr>
          <p:spPr bwMode="auto">
            <a:xfrm>
              <a:off x="-11565" y="-4079"/>
              <a:ext cx="1578" cy="13316"/>
            </a:xfrm>
            <a:custGeom>
              <a:avLst/>
              <a:gdLst>
                <a:gd name="T0" fmla="*/ 0 w 1578"/>
                <a:gd name="T1" fmla="*/ 1924 h 13316"/>
                <a:gd name="T2" fmla="*/ 1453 w 1578"/>
                <a:gd name="T3" fmla="*/ 1924 h 13316"/>
                <a:gd name="T4" fmla="*/ 1453 w 1578"/>
                <a:gd name="T5" fmla="*/ 13316 h 13316"/>
                <a:gd name="T6" fmla="*/ 0 w 1578"/>
                <a:gd name="T7" fmla="*/ 13316 h 13316"/>
                <a:gd name="T8" fmla="*/ 0 w 1578"/>
                <a:gd name="T9" fmla="*/ 1924 h 13316"/>
                <a:gd name="T10" fmla="*/ 1552 w 1578"/>
                <a:gd name="T11" fmla="*/ 643 h 13316"/>
                <a:gd name="T12" fmla="*/ 1503 w 1578"/>
                <a:gd name="T13" fmla="*/ 494 h 13316"/>
                <a:gd name="T14" fmla="*/ 1429 w 1578"/>
                <a:gd name="T15" fmla="*/ 345 h 13316"/>
                <a:gd name="T16" fmla="*/ 1356 w 1578"/>
                <a:gd name="T17" fmla="*/ 248 h 13316"/>
                <a:gd name="T18" fmla="*/ 1233 w 1578"/>
                <a:gd name="T19" fmla="*/ 149 h 13316"/>
                <a:gd name="T20" fmla="*/ 1084 w 1578"/>
                <a:gd name="T21" fmla="*/ 75 h 13316"/>
                <a:gd name="T22" fmla="*/ 936 w 1578"/>
                <a:gd name="T23" fmla="*/ 26 h 13316"/>
                <a:gd name="T24" fmla="*/ 789 w 1578"/>
                <a:gd name="T25" fmla="*/ 0 h 13316"/>
                <a:gd name="T26" fmla="*/ 640 w 1578"/>
                <a:gd name="T27" fmla="*/ 26 h 13316"/>
                <a:gd name="T28" fmla="*/ 494 w 1578"/>
                <a:gd name="T29" fmla="*/ 75 h 13316"/>
                <a:gd name="T30" fmla="*/ 345 w 1578"/>
                <a:gd name="T31" fmla="*/ 149 h 13316"/>
                <a:gd name="T32" fmla="*/ 222 w 1578"/>
                <a:gd name="T33" fmla="*/ 248 h 13316"/>
                <a:gd name="T34" fmla="*/ 123 w 1578"/>
                <a:gd name="T35" fmla="*/ 345 h 13316"/>
                <a:gd name="T36" fmla="*/ 50 w 1578"/>
                <a:gd name="T37" fmla="*/ 494 h 13316"/>
                <a:gd name="T38" fmla="*/ 24 w 1578"/>
                <a:gd name="T39" fmla="*/ 643 h 13316"/>
                <a:gd name="T40" fmla="*/ 0 w 1578"/>
                <a:gd name="T41" fmla="*/ 789 h 13316"/>
                <a:gd name="T42" fmla="*/ 24 w 1578"/>
                <a:gd name="T43" fmla="*/ 962 h 13316"/>
                <a:gd name="T44" fmla="*/ 50 w 1578"/>
                <a:gd name="T45" fmla="*/ 1111 h 13316"/>
                <a:gd name="T46" fmla="*/ 123 w 1578"/>
                <a:gd name="T47" fmla="*/ 1234 h 13316"/>
                <a:gd name="T48" fmla="*/ 222 w 1578"/>
                <a:gd name="T49" fmla="*/ 1356 h 13316"/>
                <a:gd name="T50" fmla="*/ 345 w 1578"/>
                <a:gd name="T51" fmla="*/ 1456 h 13316"/>
                <a:gd name="T52" fmla="*/ 494 w 1578"/>
                <a:gd name="T53" fmla="*/ 1529 h 13316"/>
                <a:gd name="T54" fmla="*/ 640 w 1578"/>
                <a:gd name="T55" fmla="*/ 1579 h 13316"/>
                <a:gd name="T56" fmla="*/ 789 w 1578"/>
                <a:gd name="T57" fmla="*/ 1579 h 13316"/>
                <a:gd name="T58" fmla="*/ 936 w 1578"/>
                <a:gd name="T59" fmla="*/ 1579 h 13316"/>
                <a:gd name="T60" fmla="*/ 1084 w 1578"/>
                <a:gd name="T61" fmla="*/ 1529 h 13316"/>
                <a:gd name="T62" fmla="*/ 1233 w 1578"/>
                <a:gd name="T63" fmla="*/ 1456 h 13316"/>
                <a:gd name="T64" fmla="*/ 1356 w 1578"/>
                <a:gd name="T65" fmla="*/ 1356 h 13316"/>
                <a:gd name="T66" fmla="*/ 1429 w 1578"/>
                <a:gd name="T67" fmla="*/ 1234 h 13316"/>
                <a:gd name="T68" fmla="*/ 1503 w 1578"/>
                <a:gd name="T69" fmla="*/ 1111 h 13316"/>
                <a:gd name="T70" fmla="*/ 1552 w 1578"/>
                <a:gd name="T71" fmla="*/ 962 h 13316"/>
                <a:gd name="T72" fmla="*/ 1578 w 1578"/>
                <a:gd name="T73" fmla="*/ 789 h 13316"/>
                <a:gd name="T74" fmla="*/ 1552 w 1578"/>
                <a:gd name="T75" fmla="*/ 643 h 13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13316">
                  <a:moveTo>
                    <a:pt x="0" y="1924"/>
                  </a:moveTo>
                  <a:lnTo>
                    <a:pt x="1453" y="1924"/>
                  </a:lnTo>
                  <a:lnTo>
                    <a:pt x="1453" y="13316"/>
                  </a:lnTo>
                  <a:lnTo>
                    <a:pt x="0" y="13316"/>
                  </a:lnTo>
                  <a:lnTo>
                    <a:pt x="0" y="1924"/>
                  </a:lnTo>
                  <a:close/>
                  <a:moveTo>
                    <a:pt x="1552" y="643"/>
                  </a:moveTo>
                  <a:lnTo>
                    <a:pt x="1503" y="494"/>
                  </a:lnTo>
                  <a:lnTo>
                    <a:pt x="1429" y="345"/>
                  </a:lnTo>
                  <a:lnTo>
                    <a:pt x="1356" y="248"/>
                  </a:lnTo>
                  <a:lnTo>
                    <a:pt x="1233" y="149"/>
                  </a:lnTo>
                  <a:lnTo>
                    <a:pt x="1084" y="75"/>
                  </a:lnTo>
                  <a:lnTo>
                    <a:pt x="936" y="26"/>
                  </a:lnTo>
                  <a:lnTo>
                    <a:pt x="789" y="0"/>
                  </a:lnTo>
                  <a:lnTo>
                    <a:pt x="640" y="26"/>
                  </a:lnTo>
                  <a:lnTo>
                    <a:pt x="494" y="75"/>
                  </a:lnTo>
                  <a:lnTo>
                    <a:pt x="345" y="149"/>
                  </a:lnTo>
                  <a:lnTo>
                    <a:pt x="222" y="248"/>
                  </a:lnTo>
                  <a:lnTo>
                    <a:pt x="123" y="345"/>
                  </a:lnTo>
                  <a:lnTo>
                    <a:pt x="50" y="494"/>
                  </a:lnTo>
                  <a:lnTo>
                    <a:pt x="24" y="643"/>
                  </a:lnTo>
                  <a:lnTo>
                    <a:pt x="0" y="789"/>
                  </a:lnTo>
                  <a:lnTo>
                    <a:pt x="24" y="962"/>
                  </a:lnTo>
                  <a:lnTo>
                    <a:pt x="50" y="1111"/>
                  </a:lnTo>
                  <a:lnTo>
                    <a:pt x="123" y="1234"/>
                  </a:lnTo>
                  <a:lnTo>
                    <a:pt x="222" y="1356"/>
                  </a:lnTo>
                  <a:lnTo>
                    <a:pt x="345" y="1456"/>
                  </a:lnTo>
                  <a:lnTo>
                    <a:pt x="494" y="1529"/>
                  </a:lnTo>
                  <a:lnTo>
                    <a:pt x="640" y="1579"/>
                  </a:lnTo>
                  <a:lnTo>
                    <a:pt x="789" y="1579"/>
                  </a:lnTo>
                  <a:lnTo>
                    <a:pt x="936" y="1579"/>
                  </a:lnTo>
                  <a:lnTo>
                    <a:pt x="1084" y="1529"/>
                  </a:lnTo>
                  <a:lnTo>
                    <a:pt x="1233" y="1456"/>
                  </a:lnTo>
                  <a:lnTo>
                    <a:pt x="1356" y="1356"/>
                  </a:lnTo>
                  <a:lnTo>
                    <a:pt x="1429" y="1234"/>
                  </a:lnTo>
                  <a:lnTo>
                    <a:pt x="1503" y="1111"/>
                  </a:lnTo>
                  <a:lnTo>
                    <a:pt x="1552" y="962"/>
                  </a:lnTo>
                  <a:lnTo>
                    <a:pt x="1578" y="789"/>
                  </a:lnTo>
                  <a:lnTo>
                    <a:pt x="1552" y="643"/>
                  </a:lnTo>
                  <a:close/>
                </a:path>
              </a:pathLst>
            </a:custGeom>
            <a:solidFill>
              <a:srgbClr val="194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Mint"/>
            <p:cNvSpPr>
              <a:spLocks/>
            </p:cNvSpPr>
            <p:nvPr userDrawn="1"/>
          </p:nvSpPr>
          <p:spPr bwMode="auto">
            <a:xfrm>
              <a:off x="-13611" y="482"/>
              <a:ext cx="1453" cy="8755"/>
            </a:xfrm>
            <a:custGeom>
              <a:avLst/>
              <a:gdLst>
                <a:gd name="T0" fmla="*/ 0 w 1453"/>
                <a:gd name="T1" fmla="*/ 0 h 8755"/>
                <a:gd name="T2" fmla="*/ 1453 w 1453"/>
                <a:gd name="T3" fmla="*/ 0 h 8755"/>
                <a:gd name="T4" fmla="*/ 1453 w 1453"/>
                <a:gd name="T5" fmla="*/ 8755 h 8755"/>
                <a:gd name="T6" fmla="*/ 0 w 1453"/>
                <a:gd name="T7" fmla="*/ 8755 h 8755"/>
                <a:gd name="T8" fmla="*/ 0 w 1453"/>
                <a:gd name="T9" fmla="*/ 0 h 8755"/>
                <a:gd name="T10" fmla="*/ 0 w 1453"/>
                <a:gd name="T11" fmla="*/ 0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8755">
                  <a:moveTo>
                    <a:pt x="0" y="0"/>
                  </a:moveTo>
                  <a:lnTo>
                    <a:pt x="1453" y="0"/>
                  </a:lnTo>
                  <a:lnTo>
                    <a:pt x="1453" y="8755"/>
                  </a:lnTo>
                  <a:lnTo>
                    <a:pt x="0" y="87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C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Yellow"/>
            <p:cNvSpPr>
              <a:spLocks noEditPoints="1"/>
            </p:cNvSpPr>
            <p:nvPr userDrawn="1"/>
          </p:nvSpPr>
          <p:spPr bwMode="auto">
            <a:xfrm>
              <a:off x="-15709" y="4503"/>
              <a:ext cx="1578" cy="4734"/>
            </a:xfrm>
            <a:custGeom>
              <a:avLst/>
              <a:gdLst>
                <a:gd name="T0" fmla="*/ 50 w 1578"/>
                <a:gd name="T1" fmla="*/ 1874 h 4734"/>
                <a:gd name="T2" fmla="*/ 1529 w 1578"/>
                <a:gd name="T3" fmla="*/ 1874 h 4734"/>
                <a:gd name="T4" fmla="*/ 1529 w 1578"/>
                <a:gd name="T5" fmla="*/ 4734 h 4734"/>
                <a:gd name="T6" fmla="*/ 50 w 1578"/>
                <a:gd name="T7" fmla="*/ 4734 h 4734"/>
                <a:gd name="T8" fmla="*/ 50 w 1578"/>
                <a:gd name="T9" fmla="*/ 1874 h 4734"/>
                <a:gd name="T10" fmla="*/ 1555 w 1578"/>
                <a:gd name="T11" fmla="*/ 617 h 4734"/>
                <a:gd name="T12" fmla="*/ 1505 w 1578"/>
                <a:gd name="T13" fmla="*/ 468 h 4734"/>
                <a:gd name="T14" fmla="*/ 1455 w 1578"/>
                <a:gd name="T15" fmla="*/ 345 h 4734"/>
                <a:gd name="T16" fmla="*/ 1356 w 1578"/>
                <a:gd name="T17" fmla="*/ 222 h 4734"/>
                <a:gd name="T18" fmla="*/ 1233 w 1578"/>
                <a:gd name="T19" fmla="*/ 123 h 4734"/>
                <a:gd name="T20" fmla="*/ 1087 w 1578"/>
                <a:gd name="T21" fmla="*/ 50 h 4734"/>
                <a:gd name="T22" fmla="*/ 938 w 1578"/>
                <a:gd name="T23" fmla="*/ 24 h 4734"/>
                <a:gd name="T24" fmla="*/ 789 w 1578"/>
                <a:gd name="T25" fmla="*/ 0 h 4734"/>
                <a:gd name="T26" fmla="*/ 643 w 1578"/>
                <a:gd name="T27" fmla="*/ 24 h 4734"/>
                <a:gd name="T28" fmla="*/ 494 w 1578"/>
                <a:gd name="T29" fmla="*/ 50 h 4734"/>
                <a:gd name="T30" fmla="*/ 345 w 1578"/>
                <a:gd name="T31" fmla="*/ 123 h 4734"/>
                <a:gd name="T32" fmla="*/ 222 w 1578"/>
                <a:gd name="T33" fmla="*/ 222 h 4734"/>
                <a:gd name="T34" fmla="*/ 125 w 1578"/>
                <a:gd name="T35" fmla="*/ 345 h 4734"/>
                <a:gd name="T36" fmla="*/ 76 w 1578"/>
                <a:gd name="T37" fmla="*/ 468 h 4734"/>
                <a:gd name="T38" fmla="*/ 26 w 1578"/>
                <a:gd name="T39" fmla="*/ 617 h 4734"/>
                <a:gd name="T40" fmla="*/ 0 w 1578"/>
                <a:gd name="T41" fmla="*/ 789 h 4734"/>
                <a:gd name="T42" fmla="*/ 26 w 1578"/>
                <a:gd name="T43" fmla="*/ 936 h 4734"/>
                <a:gd name="T44" fmla="*/ 76 w 1578"/>
                <a:gd name="T45" fmla="*/ 1085 h 4734"/>
                <a:gd name="T46" fmla="*/ 125 w 1578"/>
                <a:gd name="T47" fmla="*/ 1231 h 4734"/>
                <a:gd name="T48" fmla="*/ 222 w 1578"/>
                <a:gd name="T49" fmla="*/ 1331 h 4734"/>
                <a:gd name="T50" fmla="*/ 345 w 1578"/>
                <a:gd name="T51" fmla="*/ 1430 h 4734"/>
                <a:gd name="T52" fmla="*/ 494 w 1578"/>
                <a:gd name="T53" fmla="*/ 1503 h 4734"/>
                <a:gd name="T54" fmla="*/ 643 w 1578"/>
                <a:gd name="T55" fmla="*/ 1553 h 4734"/>
                <a:gd name="T56" fmla="*/ 789 w 1578"/>
                <a:gd name="T57" fmla="*/ 1576 h 4734"/>
                <a:gd name="T58" fmla="*/ 938 w 1578"/>
                <a:gd name="T59" fmla="*/ 1553 h 4734"/>
                <a:gd name="T60" fmla="*/ 1087 w 1578"/>
                <a:gd name="T61" fmla="*/ 1503 h 4734"/>
                <a:gd name="T62" fmla="*/ 1233 w 1578"/>
                <a:gd name="T63" fmla="*/ 1430 h 4734"/>
                <a:gd name="T64" fmla="*/ 1356 w 1578"/>
                <a:gd name="T65" fmla="*/ 1331 h 4734"/>
                <a:gd name="T66" fmla="*/ 1455 w 1578"/>
                <a:gd name="T67" fmla="*/ 1231 h 4734"/>
                <a:gd name="T68" fmla="*/ 1505 w 1578"/>
                <a:gd name="T69" fmla="*/ 1085 h 4734"/>
                <a:gd name="T70" fmla="*/ 1555 w 1578"/>
                <a:gd name="T71" fmla="*/ 936 h 4734"/>
                <a:gd name="T72" fmla="*/ 1578 w 1578"/>
                <a:gd name="T73" fmla="*/ 789 h 4734"/>
                <a:gd name="T74" fmla="*/ 1555 w 1578"/>
                <a:gd name="T75" fmla="*/ 617 h 4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8" h="4734">
                  <a:moveTo>
                    <a:pt x="50" y="1874"/>
                  </a:moveTo>
                  <a:lnTo>
                    <a:pt x="1529" y="1874"/>
                  </a:lnTo>
                  <a:lnTo>
                    <a:pt x="1529" y="4734"/>
                  </a:lnTo>
                  <a:lnTo>
                    <a:pt x="50" y="4734"/>
                  </a:lnTo>
                  <a:lnTo>
                    <a:pt x="50" y="1874"/>
                  </a:lnTo>
                  <a:close/>
                  <a:moveTo>
                    <a:pt x="1555" y="617"/>
                  </a:moveTo>
                  <a:lnTo>
                    <a:pt x="1505" y="468"/>
                  </a:lnTo>
                  <a:lnTo>
                    <a:pt x="1455" y="345"/>
                  </a:lnTo>
                  <a:lnTo>
                    <a:pt x="1356" y="222"/>
                  </a:lnTo>
                  <a:lnTo>
                    <a:pt x="1233" y="123"/>
                  </a:lnTo>
                  <a:lnTo>
                    <a:pt x="1087" y="50"/>
                  </a:lnTo>
                  <a:lnTo>
                    <a:pt x="938" y="24"/>
                  </a:lnTo>
                  <a:lnTo>
                    <a:pt x="789" y="0"/>
                  </a:lnTo>
                  <a:lnTo>
                    <a:pt x="643" y="24"/>
                  </a:lnTo>
                  <a:lnTo>
                    <a:pt x="494" y="50"/>
                  </a:lnTo>
                  <a:lnTo>
                    <a:pt x="345" y="123"/>
                  </a:lnTo>
                  <a:lnTo>
                    <a:pt x="222" y="222"/>
                  </a:lnTo>
                  <a:lnTo>
                    <a:pt x="125" y="345"/>
                  </a:lnTo>
                  <a:lnTo>
                    <a:pt x="76" y="468"/>
                  </a:lnTo>
                  <a:lnTo>
                    <a:pt x="26" y="617"/>
                  </a:lnTo>
                  <a:lnTo>
                    <a:pt x="0" y="789"/>
                  </a:lnTo>
                  <a:lnTo>
                    <a:pt x="26" y="936"/>
                  </a:lnTo>
                  <a:lnTo>
                    <a:pt x="76" y="1085"/>
                  </a:lnTo>
                  <a:lnTo>
                    <a:pt x="125" y="1231"/>
                  </a:lnTo>
                  <a:lnTo>
                    <a:pt x="222" y="1331"/>
                  </a:lnTo>
                  <a:lnTo>
                    <a:pt x="345" y="1430"/>
                  </a:lnTo>
                  <a:lnTo>
                    <a:pt x="494" y="1503"/>
                  </a:lnTo>
                  <a:lnTo>
                    <a:pt x="643" y="1553"/>
                  </a:lnTo>
                  <a:lnTo>
                    <a:pt x="789" y="1576"/>
                  </a:lnTo>
                  <a:lnTo>
                    <a:pt x="938" y="1553"/>
                  </a:lnTo>
                  <a:lnTo>
                    <a:pt x="1087" y="1503"/>
                  </a:lnTo>
                  <a:lnTo>
                    <a:pt x="1233" y="1430"/>
                  </a:lnTo>
                  <a:lnTo>
                    <a:pt x="1356" y="1331"/>
                  </a:lnTo>
                  <a:lnTo>
                    <a:pt x="1455" y="1231"/>
                  </a:lnTo>
                  <a:lnTo>
                    <a:pt x="1505" y="1085"/>
                  </a:lnTo>
                  <a:lnTo>
                    <a:pt x="1555" y="936"/>
                  </a:lnTo>
                  <a:lnTo>
                    <a:pt x="1578" y="789"/>
                  </a:lnTo>
                  <a:lnTo>
                    <a:pt x="1555" y="617"/>
                  </a:lnTo>
                  <a:close/>
                </a:path>
              </a:pathLst>
            </a:custGeom>
            <a:solidFill>
              <a:srgbClr val="F4BF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407146" y="7438200"/>
            <a:ext cx="3816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746" eaLnBrk="0" hangingPunct="0"/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2015 Tableau Software. All rights reserved. 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4813280" cy="8336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97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284985"/>
          </a:xfrm>
        </p:spPr>
        <p:txBody>
          <a:bodyPr/>
          <a:lstStyle>
            <a:lvl1pPr>
              <a:defRPr sz="3400"/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300">
                <a:solidFill>
                  <a:schemeClr val="tx1"/>
                </a:solidFill>
              </a:defRPr>
            </a:lvl3pPr>
            <a:lvl4pPr>
              <a:defRPr sz="2300">
                <a:solidFill>
                  <a:schemeClr val="tx1"/>
                </a:solidFill>
              </a:defRPr>
            </a:lvl4pPr>
            <a:lvl5pPr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67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4660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1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"/>
            <a:ext cx="14631668" cy="82303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0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3"/>
            <a:ext cx="9682162" cy="287722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5377543"/>
            <a:ext cx="9684487" cy="166551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Company/Org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5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ssion Repeats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dirty="0"/>
            </a:lvl1pPr>
          </a:lstStyle>
          <a:p>
            <a:pPr marL="0" lvl="0" indent="0">
              <a:buNone/>
            </a:pPr>
            <a:r>
              <a:rPr lang="en-US" dirty="0" smtClean="0"/>
              <a:t>SESSION REPEATS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5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398588" y="2500314"/>
            <a:ext cx="9682162" cy="2152649"/>
          </a:xfrm>
          <a:noFill/>
        </p:spPr>
        <p:txBody>
          <a:bodyPr lIns="146304" tIns="91440" rIns="146304" bIns="91440" anchor="t" anchorCtr="0"/>
          <a:lstStyle>
            <a:lvl1pPr>
              <a:defRPr sz="6600" spc="-11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96263" y="4652963"/>
            <a:ext cx="9684487" cy="21704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spcAft>
                <a:spcPts val="2400"/>
              </a:spcAft>
              <a:buNone/>
              <a:defRPr sz="4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Email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98588" y="1447800"/>
            <a:ext cx="9682162" cy="517065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400" spc="600" baseline="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#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5413473"/>
            <a:ext cx="12908725" cy="13905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9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981200"/>
            <a:ext cx="13984227" cy="226523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0" y="2147454"/>
            <a:ext cx="10090150" cy="22652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9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Slide-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1059766"/>
            <a:ext cx="10090149" cy="1079598"/>
          </a:xfrm>
        </p:spPr>
        <p:txBody>
          <a:bodyPr/>
          <a:lstStyle>
            <a:lvl1pPr>
              <a:defRPr sz="4800">
                <a:gradFill>
                  <a:gsLst>
                    <a:gs pos="5757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90601" y="2146291"/>
            <a:ext cx="10090150" cy="2209836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4652963"/>
            <a:ext cx="12908725" cy="135774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847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489372" y="1427012"/>
            <a:ext cx="6817942" cy="5377013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3088" y="3283095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5117" y="1427011"/>
            <a:ext cx="6825384" cy="972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3200" smtClean="0">
                <a:solidFill>
                  <a:schemeClr val="bg1"/>
                </a:solidFill>
                <a:latin typeface="+mj-lt"/>
              </a:defRPr>
            </a:lvl1pPr>
            <a:lvl2pPr marL="244916" indent="0">
              <a:buNone/>
              <a:defRPr lang="en-US" sz="2600" smtClean="0">
                <a:solidFill>
                  <a:schemeClr val="lt1"/>
                </a:solidFill>
              </a:defRPr>
            </a:lvl2pPr>
            <a:lvl3pPr marL="979665" indent="0">
              <a:buNone/>
              <a:defRPr lang="en-US" sz="2600" smtClean="0">
                <a:solidFill>
                  <a:schemeClr val="lt1"/>
                </a:solidFill>
              </a:defRPr>
            </a:lvl3pPr>
            <a:lvl4pPr marL="1632776" indent="0">
              <a:buNone/>
              <a:defRPr lang="en-US" sz="2600" smtClean="0">
                <a:solidFill>
                  <a:schemeClr val="lt1"/>
                </a:solidFill>
              </a:defRPr>
            </a:lvl4pPr>
            <a:lvl5pPr marL="2285886" indent="0">
              <a:buNone/>
              <a:defRPr lang="en-US" sz="260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3088" y="2514599"/>
            <a:ext cx="6825384" cy="65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bIns="0" rtlCol="0" anchor="ctr">
            <a:normAutofit/>
          </a:bodyPr>
          <a:lstStyle>
            <a:lvl1pPr marL="0" indent="0">
              <a:buNone/>
              <a:defRPr lang="en-US" sz="2800" dirty="0" smtClean="0">
                <a:solidFill>
                  <a:srgbClr val="013B4E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88" y="3894576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23088" y="4506057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3088" y="511753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23088" y="5729019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23088" y="6340498"/>
            <a:ext cx="6825384" cy="493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0" bIns="0" rtlCol="0" anchor="ctr" anchorCtr="0">
            <a:normAutofit/>
          </a:bodyPr>
          <a:lstStyle>
            <a:lvl1pPr marL="0" indent="0">
              <a:buNone/>
              <a:defRPr lang="en-US" sz="2000" dirty="0" smtClean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81427" y="1427011"/>
            <a:ext cx="6821424" cy="972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0" rIns="146304" bIns="0" rtlCol="0" anchor="ctr">
            <a:normAutofit/>
          </a:bodyPr>
          <a:lstStyle>
            <a:lvl1pPr>
              <a:defRPr lang="en-US" sz="3200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9"/>
          <p:cNvSpPr>
            <a:spLocks noGrp="1"/>
          </p:cNvSpPr>
          <p:nvPr>
            <p:ph sz="quarter" idx="22" hasCustomPrompt="1"/>
          </p:nvPr>
        </p:nvSpPr>
        <p:spPr>
          <a:xfrm>
            <a:off x="7481427" y="2514598"/>
            <a:ext cx="6821424" cy="4319676"/>
          </a:xfrm>
          <a:prstGeom prst="rect">
            <a:avLst/>
          </a:prstGeom>
          <a:noFill/>
        </p:spPr>
        <p:txBody>
          <a:bodyPr lIns="182880" tIns="137160" bIns="0"/>
          <a:lstStyle>
            <a:lvl1pPr marL="0" indent="0">
              <a:buFont typeface="Arial"/>
              <a:buNone/>
              <a:defRPr sz="28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 marL="996010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2pPr>
            <a:lvl3pPr marL="164912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3pPr>
            <a:lvl4pPr marL="230223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4pPr>
            <a:lvl5pPr marL="2955341" indent="-342900">
              <a:buFont typeface="Arial"/>
              <a:buChar char="•"/>
              <a:defRPr sz="2400">
                <a:solidFill>
                  <a:srgbClr val="013B4E"/>
                </a:solidFill>
              </a:defRPr>
            </a:lvl5pPr>
          </a:lstStyle>
          <a:p>
            <a:pPr lvl="0"/>
            <a:r>
              <a:rPr lang="en-US" dirty="0" smtClean="0"/>
              <a:t>Tap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9661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rcRect/>
            <a:stretch>
              <a:fillRect l="-16331" t="-4865" r="-10685" b="-527"/>
            </a:stretch>
          </a:blipFill>
        </p:spPr>
        <p:txBody>
          <a:bodyPr lIns="548640" tIns="548640" rIns="548640" bIns="548640"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Tap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50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9249"/>
            <a:ext cx="13986246" cy="1077761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3087" y="1427012"/>
            <a:ext cx="13984227" cy="220983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600"/>
              </a:spcBef>
              <a:buFontTx/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268925" indent="0">
              <a:spcBef>
                <a:spcPts val="600"/>
              </a:spcBef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37850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6775" indent="0">
              <a:spcBef>
                <a:spcPts val="600"/>
              </a:spcBef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8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603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48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M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8588" y="3036839"/>
            <a:ext cx="11836008" cy="1079598"/>
          </a:xfrm>
        </p:spPr>
        <p:txBody>
          <a:bodyPr/>
          <a:lstStyle>
            <a:lvl1pPr algn="ctr">
              <a:defRPr sz="66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98588" y="5729288"/>
            <a:ext cx="11836400" cy="517065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303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3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42.xml"/><Relationship Id="rId35" Type="http://schemas.openxmlformats.org/officeDocument/2006/relationships/slideLayout" Target="../slideLayouts/slideLayout1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theme" Target="../theme/theme5.xml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9" Type="http://schemas.openxmlformats.org/officeDocument/2006/relationships/theme" Target="../theme/theme6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38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266" r:id="rId3"/>
    <p:sldLayoutId id="2147484331" r:id="rId4"/>
    <p:sldLayoutId id="2147484332" r:id="rId5"/>
    <p:sldLayoutId id="2147484333" r:id="rId6"/>
    <p:sldLayoutId id="2147484249" r:id="rId7"/>
    <p:sldLayoutId id="2147484304" r:id="rId8"/>
    <p:sldLayoutId id="2147484334" r:id="rId9"/>
    <p:sldLayoutId id="2147484295" r:id="rId10"/>
    <p:sldLayoutId id="2147484314" r:id="rId11"/>
    <p:sldLayoutId id="2147484337" r:id="rId12"/>
    <p:sldLayoutId id="2147484302" r:id="rId13"/>
    <p:sldLayoutId id="2147484303" r:id="rId14"/>
    <p:sldLayoutId id="2147484315" r:id="rId15"/>
    <p:sldLayoutId id="2147484336" r:id="rId16"/>
    <p:sldLayoutId id="2147484335" r:id="rId17"/>
    <p:sldLayoutId id="2147484240" r:id="rId18"/>
    <p:sldLayoutId id="2147484330" r:id="rId19"/>
    <p:sldLayoutId id="2147484309" r:id="rId20"/>
    <p:sldLayoutId id="2147484324" r:id="rId21"/>
    <p:sldLayoutId id="2147484323" r:id="rId22"/>
    <p:sldLayoutId id="2147484325" r:id="rId23"/>
    <p:sldLayoutId id="2147484326" r:id="rId24"/>
    <p:sldLayoutId id="2147484327" r:id="rId25"/>
    <p:sldLayoutId id="2147484328" r:id="rId26"/>
    <p:sldLayoutId id="2147484256" r:id="rId27"/>
    <p:sldLayoutId id="2147484316" r:id="rId28"/>
    <p:sldLayoutId id="2147484317" r:id="rId29"/>
    <p:sldLayoutId id="2147484318" r:id="rId30"/>
    <p:sldLayoutId id="2147484319" r:id="rId31"/>
    <p:sldLayoutId id="2147484320" r:id="rId32"/>
    <p:sldLayoutId id="2147484321" r:id="rId33"/>
    <p:sldLayoutId id="2147484313" r:id="rId34"/>
    <p:sldLayoutId id="2147484341" r:id="rId35"/>
    <p:sldLayoutId id="2147484544" r:id="rId36"/>
    <p:sldLayoutId id="2147484545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  <p:sldLayoutId id="2147484364" r:id="rId22"/>
    <p:sldLayoutId id="2147484365" r:id="rId23"/>
    <p:sldLayoutId id="2147484366" r:id="rId24"/>
    <p:sldLayoutId id="2147484367" r:id="rId25"/>
    <p:sldLayoutId id="2147484368" r:id="rId26"/>
    <p:sldLayoutId id="2147484369" r:id="rId27"/>
    <p:sldLayoutId id="2147484370" r:id="rId28"/>
    <p:sldLayoutId id="2147484371" r:id="rId29"/>
    <p:sldLayoutId id="2147484372" r:id="rId30"/>
    <p:sldLayoutId id="2147484373" r:id="rId31"/>
    <p:sldLayoutId id="2147484374" r:id="rId32"/>
    <p:sldLayoutId id="2147484375" r:id="rId33"/>
    <p:sldLayoutId id="2147484376" r:id="rId34"/>
    <p:sldLayoutId id="2147484377" r:id="rId35"/>
    <p:sldLayoutId id="2147484378" r:id="rId36"/>
    <p:sldLayoutId id="2147484379" r:id="rId37"/>
    <p:sldLayoutId id="2147484380" r:id="rId3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  <p:sldLayoutId id="2147484393" r:id="rId12"/>
    <p:sldLayoutId id="2147484394" r:id="rId13"/>
    <p:sldLayoutId id="2147484395" r:id="rId14"/>
    <p:sldLayoutId id="2147484396" r:id="rId15"/>
    <p:sldLayoutId id="2147484397" r:id="rId16"/>
    <p:sldLayoutId id="2147484398" r:id="rId17"/>
    <p:sldLayoutId id="2147484399" r:id="rId18"/>
    <p:sldLayoutId id="2147484400" r:id="rId19"/>
    <p:sldLayoutId id="2147484401" r:id="rId20"/>
    <p:sldLayoutId id="2147484402" r:id="rId21"/>
    <p:sldLayoutId id="2147484403" r:id="rId22"/>
    <p:sldLayoutId id="2147484404" r:id="rId23"/>
    <p:sldLayoutId id="2147484405" r:id="rId24"/>
    <p:sldLayoutId id="2147484406" r:id="rId25"/>
    <p:sldLayoutId id="2147484407" r:id="rId26"/>
    <p:sldLayoutId id="2147484408" r:id="rId27"/>
    <p:sldLayoutId id="2147484409" r:id="rId28"/>
    <p:sldLayoutId id="2147484410" r:id="rId29"/>
    <p:sldLayoutId id="2147484411" r:id="rId30"/>
    <p:sldLayoutId id="2147484412" r:id="rId31"/>
    <p:sldLayoutId id="2147484413" r:id="rId32"/>
    <p:sldLayoutId id="2147484414" r:id="rId33"/>
    <p:sldLayoutId id="2147484415" r:id="rId34"/>
    <p:sldLayoutId id="2147484417" r:id="rId35"/>
    <p:sldLayoutId id="2147484418" r:id="rId36"/>
    <p:sldLayoutId id="214748441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  <p:sldLayoutId id="2147484439" r:id="rId19"/>
    <p:sldLayoutId id="2147484440" r:id="rId20"/>
    <p:sldLayoutId id="2147484441" r:id="rId21"/>
    <p:sldLayoutId id="2147484442" r:id="rId22"/>
    <p:sldLayoutId id="2147484443" r:id="rId23"/>
    <p:sldLayoutId id="2147484444" r:id="rId24"/>
    <p:sldLayoutId id="2147484445" r:id="rId25"/>
    <p:sldLayoutId id="2147484446" r:id="rId26"/>
    <p:sldLayoutId id="2147484447" r:id="rId27"/>
    <p:sldLayoutId id="2147484448" r:id="rId28"/>
    <p:sldLayoutId id="2147484449" r:id="rId29"/>
    <p:sldLayoutId id="2147484450" r:id="rId30"/>
    <p:sldLayoutId id="2147484451" r:id="rId31"/>
    <p:sldLayoutId id="2147484452" r:id="rId32"/>
    <p:sldLayoutId id="2147484453" r:id="rId33"/>
    <p:sldLayoutId id="2147484454" r:id="rId34"/>
    <p:sldLayoutId id="2147484458" r:id="rId3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  <p:sldLayoutId id="2147484471" r:id="rId12"/>
    <p:sldLayoutId id="2147484472" r:id="rId13"/>
    <p:sldLayoutId id="2147484473" r:id="rId14"/>
    <p:sldLayoutId id="2147484474" r:id="rId15"/>
    <p:sldLayoutId id="2147484475" r:id="rId16"/>
    <p:sldLayoutId id="2147484476" r:id="rId17"/>
    <p:sldLayoutId id="2147484477" r:id="rId18"/>
    <p:sldLayoutId id="2147484478" r:id="rId19"/>
    <p:sldLayoutId id="2147484479" r:id="rId20"/>
    <p:sldLayoutId id="2147484480" r:id="rId21"/>
    <p:sldLayoutId id="2147484481" r:id="rId22"/>
    <p:sldLayoutId id="2147484482" r:id="rId23"/>
    <p:sldLayoutId id="2147484483" r:id="rId24"/>
    <p:sldLayoutId id="2147484484" r:id="rId25"/>
    <p:sldLayoutId id="2147484485" r:id="rId26"/>
    <p:sldLayoutId id="2147484486" r:id="rId27"/>
    <p:sldLayoutId id="2147484487" r:id="rId28"/>
    <p:sldLayoutId id="2147484488" r:id="rId29"/>
    <p:sldLayoutId id="2147484489" r:id="rId30"/>
    <p:sldLayoutId id="2147484490" r:id="rId31"/>
    <p:sldLayoutId id="2147484491" r:id="rId32"/>
    <p:sldLayoutId id="2147484492" r:id="rId33"/>
    <p:sldLayoutId id="2147484493" r:id="rId34"/>
    <p:sldLayoutId id="2147484494" r:id="rId35"/>
    <p:sldLayoutId id="2147484495" r:id="rId36"/>
    <p:sldLayoutId id="2147484496" r:id="rId37"/>
    <p:sldLayoutId id="2147484497" r:id="rId3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au Conference Logo"/>
          <p:cNvSpPr>
            <a:spLocks noEditPoints="1"/>
          </p:cNvSpPr>
          <p:nvPr/>
        </p:nvSpPr>
        <p:spPr bwMode="auto">
          <a:xfrm>
            <a:off x="12151199" y="7029056"/>
            <a:ext cx="1941039" cy="636982"/>
          </a:xfrm>
          <a:custGeom>
            <a:avLst/>
            <a:gdLst>
              <a:gd name="T0" fmla="*/ 8656 w 40635"/>
              <a:gd name="T1" fmla="*/ 7272 h 13335"/>
              <a:gd name="T2" fmla="*/ 8656 w 40635"/>
              <a:gd name="T3" fmla="*/ 5817 h 13335"/>
              <a:gd name="T4" fmla="*/ 19627 w 40635"/>
              <a:gd name="T5" fmla="*/ 11882 h 13335"/>
              <a:gd name="T6" fmla="*/ 8209 w 40635"/>
              <a:gd name="T7" fmla="*/ 7617 h 13335"/>
              <a:gd name="T8" fmla="*/ 14402 w 40635"/>
              <a:gd name="T9" fmla="*/ 12449 h 13335"/>
              <a:gd name="T10" fmla="*/ 15214 w 40635"/>
              <a:gd name="T11" fmla="*/ 12055 h 13335"/>
              <a:gd name="T12" fmla="*/ 13955 w 40635"/>
              <a:gd name="T13" fmla="*/ 12596 h 13335"/>
              <a:gd name="T14" fmla="*/ 15091 w 40635"/>
              <a:gd name="T15" fmla="*/ 13212 h 13335"/>
              <a:gd name="T16" fmla="*/ 17754 w 40635"/>
              <a:gd name="T17" fmla="*/ 13286 h 13335"/>
              <a:gd name="T18" fmla="*/ 16743 w 40635"/>
              <a:gd name="T19" fmla="*/ 12300 h 13335"/>
              <a:gd name="T20" fmla="*/ 18148 w 40635"/>
              <a:gd name="T21" fmla="*/ 12300 h 13335"/>
              <a:gd name="T22" fmla="*/ 17187 w 40635"/>
              <a:gd name="T23" fmla="*/ 12324 h 13335"/>
              <a:gd name="T24" fmla="*/ 17681 w 40635"/>
              <a:gd name="T25" fmla="*/ 12841 h 13335"/>
              <a:gd name="T26" fmla="*/ 33831 w 40635"/>
              <a:gd name="T27" fmla="*/ 11882 h 13335"/>
              <a:gd name="T28" fmla="*/ 938 w 40635"/>
              <a:gd name="T29" fmla="*/ 8603 h 13335"/>
              <a:gd name="T30" fmla="*/ 125 w 40635"/>
              <a:gd name="T31" fmla="*/ 9810 h 13335"/>
              <a:gd name="T32" fmla="*/ 1554 w 40635"/>
              <a:gd name="T33" fmla="*/ 9515 h 13335"/>
              <a:gd name="T34" fmla="*/ 5377 w 40635"/>
              <a:gd name="T35" fmla="*/ 149 h 13335"/>
              <a:gd name="T36" fmla="*/ 4167 w 40635"/>
              <a:gd name="T37" fmla="*/ 961 h 13335"/>
              <a:gd name="T38" fmla="*/ 5573 w 40635"/>
              <a:gd name="T39" fmla="*/ 1233 h 13335"/>
              <a:gd name="T40" fmla="*/ 7642 w 40635"/>
              <a:gd name="T41" fmla="*/ 13312 h 13335"/>
              <a:gd name="T42" fmla="*/ 14179 w 40635"/>
              <a:gd name="T43" fmla="*/ 6188 h 13335"/>
              <a:gd name="T44" fmla="*/ 28430 w 40635"/>
              <a:gd name="T45" fmla="*/ 13312 h 13335"/>
              <a:gd name="T46" fmla="*/ 28799 w 40635"/>
              <a:gd name="T47" fmla="*/ 12152 h 13335"/>
              <a:gd name="T48" fmla="*/ 28035 w 40635"/>
              <a:gd name="T49" fmla="*/ 12523 h 13335"/>
              <a:gd name="T50" fmla="*/ 36493 w 40635"/>
              <a:gd name="T51" fmla="*/ 12201 h 13335"/>
              <a:gd name="T52" fmla="*/ 36099 w 40635"/>
              <a:gd name="T53" fmla="*/ 11906 h 13335"/>
              <a:gd name="T54" fmla="*/ 36099 w 40635"/>
              <a:gd name="T55" fmla="*/ 13286 h 13335"/>
              <a:gd name="T56" fmla="*/ 36493 w 40635"/>
              <a:gd name="T57" fmla="*/ 12967 h 13335"/>
              <a:gd name="T58" fmla="*/ 31440 w 40635"/>
              <a:gd name="T59" fmla="*/ 12941 h 13335"/>
              <a:gd name="T60" fmla="*/ 39846 w 40635"/>
              <a:gd name="T61" fmla="*/ 7913 h 13335"/>
              <a:gd name="T62" fmla="*/ 38367 w 40635"/>
              <a:gd name="T63" fmla="*/ 8529 h 13335"/>
              <a:gd name="T64" fmla="*/ 37530 w 40635"/>
              <a:gd name="T65" fmla="*/ 8676 h 13335"/>
              <a:gd name="T66" fmla="*/ 40290 w 40635"/>
              <a:gd name="T67" fmla="*/ 8874 h 13335"/>
              <a:gd name="T68" fmla="*/ 35260 w 40635"/>
              <a:gd name="T69" fmla="*/ 9293 h 13335"/>
              <a:gd name="T70" fmla="*/ 32992 w 40635"/>
              <a:gd name="T71" fmla="*/ 8357 h 13335"/>
              <a:gd name="T72" fmla="*/ 33164 w 40635"/>
              <a:gd name="T73" fmla="*/ 6089 h 13335"/>
              <a:gd name="T74" fmla="*/ 35310 w 40635"/>
              <a:gd name="T75" fmla="*/ 5571 h 13335"/>
              <a:gd name="T76" fmla="*/ 34275 w 40635"/>
              <a:gd name="T77" fmla="*/ 6238 h 13335"/>
              <a:gd name="T78" fmla="*/ 34298 w 40635"/>
              <a:gd name="T79" fmla="*/ 8480 h 13335"/>
              <a:gd name="T80" fmla="*/ 29245 w 40635"/>
              <a:gd name="T81" fmla="*/ 7740 h 13335"/>
              <a:gd name="T82" fmla="*/ 31612 w 40635"/>
              <a:gd name="T83" fmla="*/ 8331 h 13335"/>
              <a:gd name="T84" fmla="*/ 29195 w 40635"/>
              <a:gd name="T85" fmla="*/ 8974 h 13335"/>
              <a:gd name="T86" fmla="*/ 28380 w 40635"/>
              <a:gd name="T87" fmla="*/ 7100 h 13335"/>
              <a:gd name="T88" fmla="*/ 29640 w 40635"/>
              <a:gd name="T89" fmla="*/ 5472 h 13335"/>
              <a:gd name="T90" fmla="*/ 31636 w 40635"/>
              <a:gd name="T91" fmla="*/ 6138 h 13335"/>
              <a:gd name="T92" fmla="*/ 30502 w 40635"/>
              <a:gd name="T93" fmla="*/ 6162 h 13335"/>
              <a:gd name="T94" fmla="*/ 21106 w 40635"/>
              <a:gd name="T95" fmla="*/ 5399 h 13335"/>
              <a:gd name="T96" fmla="*/ 18271 w 40635"/>
              <a:gd name="T97" fmla="*/ 8898 h 13335"/>
              <a:gd name="T98" fmla="*/ 17655 w 40635"/>
              <a:gd name="T99" fmla="*/ 6729 h 13335"/>
              <a:gd name="T100" fmla="*/ 19183 w 40635"/>
              <a:gd name="T101" fmla="*/ 5422 h 13335"/>
              <a:gd name="T102" fmla="*/ 19282 w 40635"/>
              <a:gd name="T103" fmla="*/ 6162 h 13335"/>
              <a:gd name="T104" fmla="*/ 18888 w 40635"/>
              <a:gd name="T105" fmla="*/ 8381 h 13335"/>
              <a:gd name="T106" fmla="*/ 25423 w 40635"/>
              <a:gd name="T107" fmla="*/ 12719 h 13335"/>
              <a:gd name="T108" fmla="*/ 23473 w 40635"/>
              <a:gd name="T109" fmla="*/ 12768 h 13335"/>
              <a:gd name="T110" fmla="*/ 24435 w 40635"/>
              <a:gd name="T111" fmla="*/ 9170 h 13335"/>
              <a:gd name="T112" fmla="*/ 23202 w 40635"/>
              <a:gd name="T113" fmla="*/ 5522 h 13335"/>
              <a:gd name="T114" fmla="*/ 25274 w 40635"/>
              <a:gd name="T115" fmla="*/ 6089 h 13335"/>
              <a:gd name="T116" fmla="*/ 25446 w 40635"/>
              <a:gd name="T117" fmla="*/ 8357 h 13335"/>
              <a:gd name="T118" fmla="*/ 23696 w 40635"/>
              <a:gd name="T119" fmla="*/ 6162 h 13335"/>
              <a:gd name="T120" fmla="*/ 24336 w 40635"/>
              <a:gd name="T121" fmla="*/ 8381 h 13335"/>
              <a:gd name="T122" fmla="*/ 39503 w 40635"/>
              <a:gd name="T123" fmla="*/ 12400 h 1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35" h="13335">
                <a:moveTo>
                  <a:pt x="9714" y="6384"/>
                </a:moveTo>
                <a:lnTo>
                  <a:pt x="9740" y="6533"/>
                </a:lnTo>
                <a:lnTo>
                  <a:pt x="9714" y="6705"/>
                </a:lnTo>
                <a:lnTo>
                  <a:pt x="9691" y="6852"/>
                </a:lnTo>
                <a:lnTo>
                  <a:pt x="9615" y="6977"/>
                </a:lnTo>
                <a:lnTo>
                  <a:pt x="9518" y="7100"/>
                </a:lnTo>
                <a:lnTo>
                  <a:pt x="9393" y="7199"/>
                </a:lnTo>
                <a:lnTo>
                  <a:pt x="9247" y="7272"/>
                </a:lnTo>
                <a:lnTo>
                  <a:pt x="9098" y="7322"/>
                </a:lnTo>
                <a:lnTo>
                  <a:pt x="8951" y="7322"/>
                </a:lnTo>
                <a:lnTo>
                  <a:pt x="8802" y="7322"/>
                </a:lnTo>
                <a:lnTo>
                  <a:pt x="8656" y="7272"/>
                </a:lnTo>
                <a:lnTo>
                  <a:pt x="8507" y="7199"/>
                </a:lnTo>
                <a:lnTo>
                  <a:pt x="8384" y="7100"/>
                </a:lnTo>
                <a:lnTo>
                  <a:pt x="8311" y="6977"/>
                </a:lnTo>
                <a:lnTo>
                  <a:pt x="8235" y="6852"/>
                </a:lnTo>
                <a:lnTo>
                  <a:pt x="8186" y="6705"/>
                </a:lnTo>
                <a:lnTo>
                  <a:pt x="8162" y="6533"/>
                </a:lnTo>
                <a:lnTo>
                  <a:pt x="8186" y="6384"/>
                </a:lnTo>
                <a:lnTo>
                  <a:pt x="8235" y="6238"/>
                </a:lnTo>
                <a:lnTo>
                  <a:pt x="8311" y="6089"/>
                </a:lnTo>
                <a:lnTo>
                  <a:pt x="8384" y="5989"/>
                </a:lnTo>
                <a:lnTo>
                  <a:pt x="8507" y="5893"/>
                </a:lnTo>
                <a:lnTo>
                  <a:pt x="8656" y="5817"/>
                </a:lnTo>
                <a:lnTo>
                  <a:pt x="8802" y="5767"/>
                </a:lnTo>
                <a:lnTo>
                  <a:pt x="8951" y="5744"/>
                </a:lnTo>
                <a:lnTo>
                  <a:pt x="9098" y="5767"/>
                </a:lnTo>
                <a:lnTo>
                  <a:pt x="9247" y="5817"/>
                </a:lnTo>
                <a:lnTo>
                  <a:pt x="9393" y="5893"/>
                </a:lnTo>
                <a:lnTo>
                  <a:pt x="9518" y="5989"/>
                </a:lnTo>
                <a:lnTo>
                  <a:pt x="9615" y="6089"/>
                </a:lnTo>
                <a:lnTo>
                  <a:pt x="9691" y="6238"/>
                </a:lnTo>
                <a:lnTo>
                  <a:pt x="9714" y="6384"/>
                </a:lnTo>
                <a:close/>
                <a:moveTo>
                  <a:pt x="20563" y="12745"/>
                </a:moveTo>
                <a:lnTo>
                  <a:pt x="20145" y="11882"/>
                </a:lnTo>
                <a:lnTo>
                  <a:pt x="19627" y="11882"/>
                </a:lnTo>
                <a:lnTo>
                  <a:pt x="19627" y="13312"/>
                </a:lnTo>
                <a:lnTo>
                  <a:pt x="20022" y="13312"/>
                </a:lnTo>
                <a:lnTo>
                  <a:pt x="20022" y="12423"/>
                </a:lnTo>
                <a:lnTo>
                  <a:pt x="20440" y="13312"/>
                </a:lnTo>
                <a:lnTo>
                  <a:pt x="20934" y="13312"/>
                </a:lnTo>
                <a:lnTo>
                  <a:pt x="20934" y="11882"/>
                </a:lnTo>
                <a:lnTo>
                  <a:pt x="20563" y="11882"/>
                </a:lnTo>
                <a:lnTo>
                  <a:pt x="20563" y="12745"/>
                </a:lnTo>
                <a:close/>
                <a:moveTo>
                  <a:pt x="8209" y="13312"/>
                </a:moveTo>
                <a:lnTo>
                  <a:pt x="9691" y="13312"/>
                </a:lnTo>
                <a:lnTo>
                  <a:pt x="9691" y="7617"/>
                </a:lnTo>
                <a:lnTo>
                  <a:pt x="8209" y="7617"/>
                </a:lnTo>
                <a:lnTo>
                  <a:pt x="8209" y="13312"/>
                </a:lnTo>
                <a:close/>
                <a:moveTo>
                  <a:pt x="14943" y="12841"/>
                </a:moveTo>
                <a:lnTo>
                  <a:pt x="14869" y="12917"/>
                </a:lnTo>
                <a:lnTo>
                  <a:pt x="14796" y="12967"/>
                </a:lnTo>
                <a:lnTo>
                  <a:pt x="14697" y="12990"/>
                </a:lnTo>
                <a:lnTo>
                  <a:pt x="14624" y="12990"/>
                </a:lnTo>
                <a:lnTo>
                  <a:pt x="14548" y="12967"/>
                </a:lnTo>
                <a:lnTo>
                  <a:pt x="14498" y="12917"/>
                </a:lnTo>
                <a:lnTo>
                  <a:pt x="14451" y="12867"/>
                </a:lnTo>
                <a:lnTo>
                  <a:pt x="14402" y="12745"/>
                </a:lnTo>
                <a:lnTo>
                  <a:pt x="14376" y="12596"/>
                </a:lnTo>
                <a:lnTo>
                  <a:pt x="14402" y="12449"/>
                </a:lnTo>
                <a:lnTo>
                  <a:pt x="14451" y="12324"/>
                </a:lnTo>
                <a:lnTo>
                  <a:pt x="14498" y="12277"/>
                </a:lnTo>
                <a:lnTo>
                  <a:pt x="14548" y="12227"/>
                </a:lnTo>
                <a:lnTo>
                  <a:pt x="14624" y="12201"/>
                </a:lnTo>
                <a:lnTo>
                  <a:pt x="14697" y="12201"/>
                </a:lnTo>
                <a:lnTo>
                  <a:pt x="14796" y="12201"/>
                </a:lnTo>
                <a:lnTo>
                  <a:pt x="14869" y="12251"/>
                </a:lnTo>
                <a:lnTo>
                  <a:pt x="14943" y="12324"/>
                </a:lnTo>
                <a:lnTo>
                  <a:pt x="15018" y="12423"/>
                </a:lnTo>
                <a:lnTo>
                  <a:pt x="15337" y="12251"/>
                </a:lnTo>
                <a:lnTo>
                  <a:pt x="15288" y="12152"/>
                </a:lnTo>
                <a:lnTo>
                  <a:pt x="15214" y="12055"/>
                </a:lnTo>
                <a:lnTo>
                  <a:pt x="15141" y="11979"/>
                </a:lnTo>
                <a:lnTo>
                  <a:pt x="15042" y="11932"/>
                </a:lnTo>
                <a:lnTo>
                  <a:pt x="14869" y="11882"/>
                </a:lnTo>
                <a:lnTo>
                  <a:pt x="14671" y="11856"/>
                </a:lnTo>
                <a:lnTo>
                  <a:pt x="14524" y="11856"/>
                </a:lnTo>
                <a:lnTo>
                  <a:pt x="14376" y="11906"/>
                </a:lnTo>
                <a:lnTo>
                  <a:pt x="14253" y="11955"/>
                </a:lnTo>
                <a:lnTo>
                  <a:pt x="14154" y="12055"/>
                </a:lnTo>
                <a:lnTo>
                  <a:pt x="14078" y="12152"/>
                </a:lnTo>
                <a:lnTo>
                  <a:pt x="14005" y="12277"/>
                </a:lnTo>
                <a:lnTo>
                  <a:pt x="13955" y="12423"/>
                </a:lnTo>
                <a:lnTo>
                  <a:pt x="13955" y="12596"/>
                </a:lnTo>
                <a:lnTo>
                  <a:pt x="13955" y="12745"/>
                </a:lnTo>
                <a:lnTo>
                  <a:pt x="14005" y="12891"/>
                </a:lnTo>
                <a:lnTo>
                  <a:pt x="14078" y="13016"/>
                </a:lnTo>
                <a:lnTo>
                  <a:pt x="14154" y="13139"/>
                </a:lnTo>
                <a:lnTo>
                  <a:pt x="14253" y="13212"/>
                </a:lnTo>
                <a:lnTo>
                  <a:pt x="14376" y="13286"/>
                </a:lnTo>
                <a:lnTo>
                  <a:pt x="14524" y="13312"/>
                </a:lnTo>
                <a:lnTo>
                  <a:pt x="14671" y="13335"/>
                </a:lnTo>
                <a:lnTo>
                  <a:pt x="14796" y="13335"/>
                </a:lnTo>
                <a:lnTo>
                  <a:pt x="14893" y="13312"/>
                </a:lnTo>
                <a:lnTo>
                  <a:pt x="14992" y="13262"/>
                </a:lnTo>
                <a:lnTo>
                  <a:pt x="15091" y="13212"/>
                </a:lnTo>
                <a:lnTo>
                  <a:pt x="15238" y="13090"/>
                </a:lnTo>
                <a:lnTo>
                  <a:pt x="15363" y="12917"/>
                </a:lnTo>
                <a:lnTo>
                  <a:pt x="14992" y="12745"/>
                </a:lnTo>
                <a:lnTo>
                  <a:pt x="14943" y="12841"/>
                </a:lnTo>
                <a:close/>
                <a:moveTo>
                  <a:pt x="18174" y="12449"/>
                </a:moveTo>
                <a:lnTo>
                  <a:pt x="18198" y="12596"/>
                </a:lnTo>
                <a:lnTo>
                  <a:pt x="18174" y="12745"/>
                </a:lnTo>
                <a:lnTo>
                  <a:pt x="18148" y="12891"/>
                </a:lnTo>
                <a:lnTo>
                  <a:pt x="18075" y="13016"/>
                </a:lnTo>
                <a:lnTo>
                  <a:pt x="18000" y="13113"/>
                </a:lnTo>
                <a:lnTo>
                  <a:pt x="17877" y="13212"/>
                </a:lnTo>
                <a:lnTo>
                  <a:pt x="17754" y="13286"/>
                </a:lnTo>
                <a:lnTo>
                  <a:pt x="17605" y="13312"/>
                </a:lnTo>
                <a:lnTo>
                  <a:pt x="17433" y="13335"/>
                </a:lnTo>
                <a:lnTo>
                  <a:pt x="17260" y="13312"/>
                </a:lnTo>
                <a:lnTo>
                  <a:pt x="17114" y="13286"/>
                </a:lnTo>
                <a:lnTo>
                  <a:pt x="16991" y="13212"/>
                </a:lnTo>
                <a:lnTo>
                  <a:pt x="16892" y="13113"/>
                </a:lnTo>
                <a:lnTo>
                  <a:pt x="16792" y="13016"/>
                </a:lnTo>
                <a:lnTo>
                  <a:pt x="16743" y="12891"/>
                </a:lnTo>
                <a:lnTo>
                  <a:pt x="16693" y="12745"/>
                </a:lnTo>
                <a:lnTo>
                  <a:pt x="16693" y="12596"/>
                </a:lnTo>
                <a:lnTo>
                  <a:pt x="16693" y="12449"/>
                </a:lnTo>
                <a:lnTo>
                  <a:pt x="16743" y="12300"/>
                </a:lnTo>
                <a:lnTo>
                  <a:pt x="16792" y="12178"/>
                </a:lnTo>
                <a:lnTo>
                  <a:pt x="16892" y="12078"/>
                </a:lnTo>
                <a:lnTo>
                  <a:pt x="16991" y="11979"/>
                </a:lnTo>
                <a:lnTo>
                  <a:pt x="17114" y="11906"/>
                </a:lnTo>
                <a:lnTo>
                  <a:pt x="17260" y="11856"/>
                </a:lnTo>
                <a:lnTo>
                  <a:pt x="17433" y="11856"/>
                </a:lnTo>
                <a:lnTo>
                  <a:pt x="17605" y="11856"/>
                </a:lnTo>
                <a:lnTo>
                  <a:pt x="17754" y="11906"/>
                </a:lnTo>
                <a:lnTo>
                  <a:pt x="17877" y="11979"/>
                </a:lnTo>
                <a:lnTo>
                  <a:pt x="18000" y="12078"/>
                </a:lnTo>
                <a:lnTo>
                  <a:pt x="18075" y="12178"/>
                </a:lnTo>
                <a:lnTo>
                  <a:pt x="18148" y="12300"/>
                </a:lnTo>
                <a:lnTo>
                  <a:pt x="18174" y="12449"/>
                </a:lnTo>
                <a:close/>
                <a:moveTo>
                  <a:pt x="17780" y="12596"/>
                </a:moveTo>
                <a:lnTo>
                  <a:pt x="17754" y="12449"/>
                </a:lnTo>
                <a:lnTo>
                  <a:pt x="17681" y="12324"/>
                </a:lnTo>
                <a:lnTo>
                  <a:pt x="17631" y="12277"/>
                </a:lnTo>
                <a:lnTo>
                  <a:pt x="17581" y="12251"/>
                </a:lnTo>
                <a:lnTo>
                  <a:pt x="17508" y="12227"/>
                </a:lnTo>
                <a:lnTo>
                  <a:pt x="17433" y="12227"/>
                </a:lnTo>
                <a:lnTo>
                  <a:pt x="17359" y="12227"/>
                </a:lnTo>
                <a:lnTo>
                  <a:pt x="17286" y="12251"/>
                </a:lnTo>
                <a:lnTo>
                  <a:pt x="17237" y="12277"/>
                </a:lnTo>
                <a:lnTo>
                  <a:pt x="17187" y="12324"/>
                </a:lnTo>
                <a:lnTo>
                  <a:pt x="17137" y="12449"/>
                </a:lnTo>
                <a:lnTo>
                  <a:pt x="17114" y="12596"/>
                </a:lnTo>
                <a:lnTo>
                  <a:pt x="17137" y="12745"/>
                </a:lnTo>
                <a:lnTo>
                  <a:pt x="17187" y="12841"/>
                </a:lnTo>
                <a:lnTo>
                  <a:pt x="17237" y="12891"/>
                </a:lnTo>
                <a:lnTo>
                  <a:pt x="17286" y="12941"/>
                </a:lnTo>
                <a:lnTo>
                  <a:pt x="17359" y="12967"/>
                </a:lnTo>
                <a:lnTo>
                  <a:pt x="17433" y="12967"/>
                </a:lnTo>
                <a:lnTo>
                  <a:pt x="17508" y="12967"/>
                </a:lnTo>
                <a:lnTo>
                  <a:pt x="17581" y="12941"/>
                </a:lnTo>
                <a:lnTo>
                  <a:pt x="17631" y="12891"/>
                </a:lnTo>
                <a:lnTo>
                  <a:pt x="17681" y="12841"/>
                </a:lnTo>
                <a:lnTo>
                  <a:pt x="17754" y="12745"/>
                </a:lnTo>
                <a:lnTo>
                  <a:pt x="17780" y="12596"/>
                </a:lnTo>
                <a:close/>
                <a:moveTo>
                  <a:pt x="33831" y="12745"/>
                </a:moveTo>
                <a:lnTo>
                  <a:pt x="33436" y="11882"/>
                </a:lnTo>
                <a:lnTo>
                  <a:pt x="32893" y="11882"/>
                </a:lnTo>
                <a:lnTo>
                  <a:pt x="32893" y="13312"/>
                </a:lnTo>
                <a:lnTo>
                  <a:pt x="33287" y="13312"/>
                </a:lnTo>
                <a:lnTo>
                  <a:pt x="33287" y="12423"/>
                </a:lnTo>
                <a:lnTo>
                  <a:pt x="33731" y="13312"/>
                </a:lnTo>
                <a:lnTo>
                  <a:pt x="34225" y="13312"/>
                </a:lnTo>
                <a:lnTo>
                  <a:pt x="34225" y="11882"/>
                </a:lnTo>
                <a:lnTo>
                  <a:pt x="33831" y="11882"/>
                </a:lnTo>
                <a:lnTo>
                  <a:pt x="33831" y="12745"/>
                </a:lnTo>
                <a:close/>
                <a:moveTo>
                  <a:pt x="2098" y="13312"/>
                </a:moveTo>
                <a:lnTo>
                  <a:pt x="3551" y="13312"/>
                </a:lnTo>
                <a:lnTo>
                  <a:pt x="3551" y="4560"/>
                </a:lnTo>
                <a:lnTo>
                  <a:pt x="2098" y="4560"/>
                </a:lnTo>
                <a:lnTo>
                  <a:pt x="2098" y="13312"/>
                </a:lnTo>
                <a:close/>
                <a:moveTo>
                  <a:pt x="1505" y="9047"/>
                </a:moveTo>
                <a:lnTo>
                  <a:pt x="1455" y="8924"/>
                </a:lnTo>
                <a:lnTo>
                  <a:pt x="1356" y="8801"/>
                </a:lnTo>
                <a:lnTo>
                  <a:pt x="1233" y="8702"/>
                </a:lnTo>
                <a:lnTo>
                  <a:pt x="1087" y="8629"/>
                </a:lnTo>
                <a:lnTo>
                  <a:pt x="938" y="8603"/>
                </a:lnTo>
                <a:lnTo>
                  <a:pt x="789" y="8579"/>
                </a:lnTo>
                <a:lnTo>
                  <a:pt x="642" y="8603"/>
                </a:lnTo>
                <a:lnTo>
                  <a:pt x="494" y="8629"/>
                </a:lnTo>
                <a:lnTo>
                  <a:pt x="345" y="8702"/>
                </a:lnTo>
                <a:lnTo>
                  <a:pt x="222" y="8801"/>
                </a:lnTo>
                <a:lnTo>
                  <a:pt x="125" y="8924"/>
                </a:lnTo>
                <a:lnTo>
                  <a:pt x="75" y="9047"/>
                </a:lnTo>
                <a:lnTo>
                  <a:pt x="26" y="9196"/>
                </a:lnTo>
                <a:lnTo>
                  <a:pt x="0" y="9368"/>
                </a:lnTo>
                <a:lnTo>
                  <a:pt x="26" y="9515"/>
                </a:lnTo>
                <a:lnTo>
                  <a:pt x="75" y="9664"/>
                </a:lnTo>
                <a:lnTo>
                  <a:pt x="125" y="9810"/>
                </a:lnTo>
                <a:lnTo>
                  <a:pt x="222" y="9909"/>
                </a:lnTo>
                <a:lnTo>
                  <a:pt x="345" y="10009"/>
                </a:lnTo>
                <a:lnTo>
                  <a:pt x="494" y="10082"/>
                </a:lnTo>
                <a:lnTo>
                  <a:pt x="642" y="10131"/>
                </a:lnTo>
                <a:lnTo>
                  <a:pt x="789" y="10155"/>
                </a:lnTo>
                <a:lnTo>
                  <a:pt x="938" y="10131"/>
                </a:lnTo>
                <a:lnTo>
                  <a:pt x="1087" y="10082"/>
                </a:lnTo>
                <a:lnTo>
                  <a:pt x="1233" y="10009"/>
                </a:lnTo>
                <a:lnTo>
                  <a:pt x="1356" y="9909"/>
                </a:lnTo>
                <a:lnTo>
                  <a:pt x="1455" y="9810"/>
                </a:lnTo>
                <a:lnTo>
                  <a:pt x="1505" y="9664"/>
                </a:lnTo>
                <a:lnTo>
                  <a:pt x="1554" y="9515"/>
                </a:lnTo>
                <a:lnTo>
                  <a:pt x="1578" y="9368"/>
                </a:lnTo>
                <a:lnTo>
                  <a:pt x="1554" y="9196"/>
                </a:lnTo>
                <a:lnTo>
                  <a:pt x="1505" y="9047"/>
                </a:lnTo>
                <a:close/>
                <a:moveTo>
                  <a:pt x="49" y="13312"/>
                </a:moveTo>
                <a:lnTo>
                  <a:pt x="1528" y="13312"/>
                </a:lnTo>
                <a:lnTo>
                  <a:pt x="1528" y="10453"/>
                </a:lnTo>
                <a:lnTo>
                  <a:pt x="49" y="10453"/>
                </a:lnTo>
                <a:lnTo>
                  <a:pt x="49" y="13312"/>
                </a:lnTo>
                <a:close/>
                <a:moveTo>
                  <a:pt x="5646" y="494"/>
                </a:moveTo>
                <a:lnTo>
                  <a:pt x="5573" y="345"/>
                </a:lnTo>
                <a:lnTo>
                  <a:pt x="5500" y="248"/>
                </a:lnTo>
                <a:lnTo>
                  <a:pt x="5377" y="149"/>
                </a:lnTo>
                <a:lnTo>
                  <a:pt x="5228" y="75"/>
                </a:lnTo>
                <a:lnTo>
                  <a:pt x="5079" y="26"/>
                </a:lnTo>
                <a:lnTo>
                  <a:pt x="4933" y="0"/>
                </a:lnTo>
                <a:lnTo>
                  <a:pt x="4784" y="26"/>
                </a:lnTo>
                <a:lnTo>
                  <a:pt x="4637" y="75"/>
                </a:lnTo>
                <a:lnTo>
                  <a:pt x="4489" y="149"/>
                </a:lnTo>
                <a:lnTo>
                  <a:pt x="4366" y="248"/>
                </a:lnTo>
                <a:lnTo>
                  <a:pt x="4266" y="345"/>
                </a:lnTo>
                <a:lnTo>
                  <a:pt x="4193" y="494"/>
                </a:lnTo>
                <a:lnTo>
                  <a:pt x="4167" y="642"/>
                </a:lnTo>
                <a:lnTo>
                  <a:pt x="4144" y="789"/>
                </a:lnTo>
                <a:lnTo>
                  <a:pt x="4167" y="961"/>
                </a:lnTo>
                <a:lnTo>
                  <a:pt x="4193" y="1110"/>
                </a:lnTo>
                <a:lnTo>
                  <a:pt x="4266" y="1233"/>
                </a:lnTo>
                <a:lnTo>
                  <a:pt x="4366" y="1356"/>
                </a:lnTo>
                <a:lnTo>
                  <a:pt x="4489" y="1455"/>
                </a:lnTo>
                <a:lnTo>
                  <a:pt x="4637" y="1529"/>
                </a:lnTo>
                <a:lnTo>
                  <a:pt x="4784" y="1578"/>
                </a:lnTo>
                <a:lnTo>
                  <a:pt x="4933" y="1578"/>
                </a:lnTo>
                <a:lnTo>
                  <a:pt x="5079" y="1578"/>
                </a:lnTo>
                <a:lnTo>
                  <a:pt x="5228" y="1529"/>
                </a:lnTo>
                <a:lnTo>
                  <a:pt x="5377" y="1455"/>
                </a:lnTo>
                <a:lnTo>
                  <a:pt x="5500" y="1356"/>
                </a:lnTo>
                <a:lnTo>
                  <a:pt x="5573" y="1233"/>
                </a:lnTo>
                <a:lnTo>
                  <a:pt x="5646" y="1110"/>
                </a:lnTo>
                <a:lnTo>
                  <a:pt x="5696" y="961"/>
                </a:lnTo>
                <a:lnTo>
                  <a:pt x="5722" y="789"/>
                </a:lnTo>
                <a:lnTo>
                  <a:pt x="5696" y="642"/>
                </a:lnTo>
                <a:lnTo>
                  <a:pt x="5646" y="494"/>
                </a:lnTo>
                <a:close/>
                <a:moveTo>
                  <a:pt x="4144" y="13312"/>
                </a:moveTo>
                <a:lnTo>
                  <a:pt x="5597" y="13312"/>
                </a:lnTo>
                <a:lnTo>
                  <a:pt x="5597" y="1923"/>
                </a:lnTo>
                <a:lnTo>
                  <a:pt x="4144" y="1923"/>
                </a:lnTo>
                <a:lnTo>
                  <a:pt x="4144" y="13312"/>
                </a:lnTo>
                <a:close/>
                <a:moveTo>
                  <a:pt x="6190" y="13312"/>
                </a:moveTo>
                <a:lnTo>
                  <a:pt x="7642" y="13312"/>
                </a:lnTo>
                <a:lnTo>
                  <a:pt x="7642" y="9342"/>
                </a:lnTo>
                <a:lnTo>
                  <a:pt x="6190" y="9342"/>
                </a:lnTo>
                <a:lnTo>
                  <a:pt x="6190" y="13312"/>
                </a:lnTo>
                <a:close/>
                <a:moveTo>
                  <a:pt x="14179" y="9269"/>
                </a:moveTo>
                <a:lnTo>
                  <a:pt x="14969" y="9269"/>
                </a:lnTo>
                <a:lnTo>
                  <a:pt x="14969" y="6977"/>
                </a:lnTo>
                <a:lnTo>
                  <a:pt x="16988" y="6977"/>
                </a:lnTo>
                <a:lnTo>
                  <a:pt x="16988" y="6188"/>
                </a:lnTo>
                <a:lnTo>
                  <a:pt x="14969" y="6188"/>
                </a:lnTo>
                <a:lnTo>
                  <a:pt x="14969" y="3969"/>
                </a:lnTo>
                <a:lnTo>
                  <a:pt x="14179" y="3969"/>
                </a:lnTo>
                <a:lnTo>
                  <a:pt x="14179" y="6188"/>
                </a:lnTo>
                <a:lnTo>
                  <a:pt x="12181" y="6188"/>
                </a:lnTo>
                <a:lnTo>
                  <a:pt x="12181" y="6977"/>
                </a:lnTo>
                <a:lnTo>
                  <a:pt x="14179" y="6977"/>
                </a:lnTo>
                <a:lnTo>
                  <a:pt x="14179" y="9269"/>
                </a:lnTo>
                <a:close/>
                <a:moveTo>
                  <a:pt x="26604" y="9983"/>
                </a:moveTo>
                <a:lnTo>
                  <a:pt x="27419" y="9983"/>
                </a:lnTo>
                <a:lnTo>
                  <a:pt x="27419" y="2859"/>
                </a:lnTo>
                <a:lnTo>
                  <a:pt x="26604" y="2859"/>
                </a:lnTo>
                <a:lnTo>
                  <a:pt x="26604" y="9983"/>
                </a:lnTo>
                <a:close/>
                <a:moveTo>
                  <a:pt x="28602" y="12768"/>
                </a:moveTo>
                <a:lnTo>
                  <a:pt x="28898" y="13312"/>
                </a:lnTo>
                <a:lnTo>
                  <a:pt x="28430" y="13312"/>
                </a:lnTo>
                <a:lnTo>
                  <a:pt x="28208" y="12841"/>
                </a:lnTo>
                <a:lnTo>
                  <a:pt x="28035" y="12841"/>
                </a:lnTo>
                <a:lnTo>
                  <a:pt x="28035" y="13312"/>
                </a:lnTo>
                <a:lnTo>
                  <a:pt x="27617" y="13312"/>
                </a:lnTo>
                <a:lnTo>
                  <a:pt x="27617" y="11882"/>
                </a:lnTo>
                <a:lnTo>
                  <a:pt x="28307" y="11882"/>
                </a:lnTo>
                <a:lnTo>
                  <a:pt x="28430" y="11882"/>
                </a:lnTo>
                <a:lnTo>
                  <a:pt x="28529" y="11906"/>
                </a:lnTo>
                <a:lnTo>
                  <a:pt x="28626" y="11955"/>
                </a:lnTo>
                <a:lnTo>
                  <a:pt x="28702" y="12005"/>
                </a:lnTo>
                <a:lnTo>
                  <a:pt x="28775" y="12078"/>
                </a:lnTo>
                <a:lnTo>
                  <a:pt x="28799" y="12152"/>
                </a:lnTo>
                <a:lnTo>
                  <a:pt x="28848" y="12251"/>
                </a:lnTo>
                <a:lnTo>
                  <a:pt x="28848" y="12350"/>
                </a:lnTo>
                <a:lnTo>
                  <a:pt x="28825" y="12497"/>
                </a:lnTo>
                <a:lnTo>
                  <a:pt x="28775" y="12622"/>
                </a:lnTo>
                <a:lnTo>
                  <a:pt x="28702" y="12695"/>
                </a:lnTo>
                <a:lnTo>
                  <a:pt x="28602" y="12768"/>
                </a:lnTo>
                <a:close/>
                <a:moveTo>
                  <a:pt x="28430" y="12324"/>
                </a:moveTo>
                <a:lnTo>
                  <a:pt x="28380" y="12277"/>
                </a:lnTo>
                <a:lnTo>
                  <a:pt x="28357" y="12251"/>
                </a:lnTo>
                <a:lnTo>
                  <a:pt x="28281" y="12251"/>
                </a:lnTo>
                <a:lnTo>
                  <a:pt x="28035" y="12251"/>
                </a:lnTo>
                <a:lnTo>
                  <a:pt x="28035" y="12523"/>
                </a:lnTo>
                <a:lnTo>
                  <a:pt x="28281" y="12523"/>
                </a:lnTo>
                <a:lnTo>
                  <a:pt x="28357" y="12523"/>
                </a:lnTo>
                <a:lnTo>
                  <a:pt x="28380" y="12497"/>
                </a:lnTo>
                <a:lnTo>
                  <a:pt x="28430" y="12449"/>
                </a:lnTo>
                <a:lnTo>
                  <a:pt x="28430" y="12400"/>
                </a:lnTo>
                <a:lnTo>
                  <a:pt x="28430" y="12324"/>
                </a:lnTo>
                <a:close/>
                <a:moveTo>
                  <a:pt x="36174" y="12324"/>
                </a:moveTo>
                <a:lnTo>
                  <a:pt x="36221" y="12277"/>
                </a:lnTo>
                <a:lnTo>
                  <a:pt x="36271" y="12227"/>
                </a:lnTo>
                <a:lnTo>
                  <a:pt x="36321" y="12201"/>
                </a:lnTo>
                <a:lnTo>
                  <a:pt x="36396" y="12201"/>
                </a:lnTo>
                <a:lnTo>
                  <a:pt x="36493" y="12201"/>
                </a:lnTo>
                <a:lnTo>
                  <a:pt x="36592" y="12251"/>
                </a:lnTo>
                <a:lnTo>
                  <a:pt x="36666" y="12324"/>
                </a:lnTo>
                <a:lnTo>
                  <a:pt x="36715" y="12423"/>
                </a:lnTo>
                <a:lnTo>
                  <a:pt x="37060" y="12251"/>
                </a:lnTo>
                <a:lnTo>
                  <a:pt x="36985" y="12152"/>
                </a:lnTo>
                <a:lnTo>
                  <a:pt x="36914" y="12055"/>
                </a:lnTo>
                <a:lnTo>
                  <a:pt x="36838" y="11979"/>
                </a:lnTo>
                <a:lnTo>
                  <a:pt x="36765" y="11932"/>
                </a:lnTo>
                <a:lnTo>
                  <a:pt x="36592" y="11882"/>
                </a:lnTo>
                <a:lnTo>
                  <a:pt x="36396" y="11856"/>
                </a:lnTo>
                <a:lnTo>
                  <a:pt x="36247" y="11856"/>
                </a:lnTo>
                <a:lnTo>
                  <a:pt x="36099" y="11906"/>
                </a:lnTo>
                <a:lnTo>
                  <a:pt x="35976" y="11955"/>
                </a:lnTo>
                <a:lnTo>
                  <a:pt x="35877" y="12055"/>
                </a:lnTo>
                <a:lnTo>
                  <a:pt x="35780" y="12152"/>
                </a:lnTo>
                <a:lnTo>
                  <a:pt x="35704" y="12277"/>
                </a:lnTo>
                <a:lnTo>
                  <a:pt x="35680" y="12423"/>
                </a:lnTo>
                <a:lnTo>
                  <a:pt x="35654" y="12596"/>
                </a:lnTo>
                <a:lnTo>
                  <a:pt x="35680" y="12745"/>
                </a:lnTo>
                <a:lnTo>
                  <a:pt x="35704" y="12891"/>
                </a:lnTo>
                <a:lnTo>
                  <a:pt x="35780" y="13016"/>
                </a:lnTo>
                <a:lnTo>
                  <a:pt x="35877" y="13139"/>
                </a:lnTo>
                <a:lnTo>
                  <a:pt x="35976" y="13212"/>
                </a:lnTo>
                <a:lnTo>
                  <a:pt x="36099" y="13286"/>
                </a:lnTo>
                <a:lnTo>
                  <a:pt x="36247" y="13312"/>
                </a:lnTo>
                <a:lnTo>
                  <a:pt x="36396" y="13335"/>
                </a:lnTo>
                <a:lnTo>
                  <a:pt x="36519" y="13335"/>
                </a:lnTo>
                <a:lnTo>
                  <a:pt x="36616" y="13312"/>
                </a:lnTo>
                <a:lnTo>
                  <a:pt x="36715" y="13262"/>
                </a:lnTo>
                <a:lnTo>
                  <a:pt x="36791" y="13212"/>
                </a:lnTo>
                <a:lnTo>
                  <a:pt x="36937" y="13090"/>
                </a:lnTo>
                <a:lnTo>
                  <a:pt x="37060" y="12917"/>
                </a:lnTo>
                <a:lnTo>
                  <a:pt x="36715" y="12745"/>
                </a:lnTo>
                <a:lnTo>
                  <a:pt x="36642" y="12841"/>
                </a:lnTo>
                <a:lnTo>
                  <a:pt x="36592" y="12917"/>
                </a:lnTo>
                <a:lnTo>
                  <a:pt x="36493" y="12967"/>
                </a:lnTo>
                <a:lnTo>
                  <a:pt x="36396" y="12990"/>
                </a:lnTo>
                <a:lnTo>
                  <a:pt x="36321" y="12990"/>
                </a:lnTo>
                <a:lnTo>
                  <a:pt x="36271" y="12967"/>
                </a:lnTo>
                <a:lnTo>
                  <a:pt x="36221" y="12917"/>
                </a:lnTo>
                <a:lnTo>
                  <a:pt x="36174" y="12867"/>
                </a:lnTo>
                <a:lnTo>
                  <a:pt x="36099" y="12745"/>
                </a:lnTo>
                <a:lnTo>
                  <a:pt x="36075" y="12596"/>
                </a:lnTo>
                <a:lnTo>
                  <a:pt x="36099" y="12449"/>
                </a:lnTo>
                <a:lnTo>
                  <a:pt x="36174" y="12324"/>
                </a:lnTo>
                <a:close/>
                <a:moveTo>
                  <a:pt x="30306" y="13312"/>
                </a:moveTo>
                <a:lnTo>
                  <a:pt x="31440" y="13312"/>
                </a:lnTo>
                <a:lnTo>
                  <a:pt x="31440" y="12941"/>
                </a:lnTo>
                <a:lnTo>
                  <a:pt x="30700" y="12941"/>
                </a:lnTo>
                <a:lnTo>
                  <a:pt x="30700" y="12719"/>
                </a:lnTo>
                <a:lnTo>
                  <a:pt x="31341" y="12719"/>
                </a:lnTo>
                <a:lnTo>
                  <a:pt x="31341" y="12400"/>
                </a:lnTo>
                <a:lnTo>
                  <a:pt x="30700" y="12400"/>
                </a:lnTo>
                <a:lnTo>
                  <a:pt x="30700" y="12251"/>
                </a:lnTo>
                <a:lnTo>
                  <a:pt x="31440" y="12251"/>
                </a:lnTo>
                <a:lnTo>
                  <a:pt x="31440" y="11882"/>
                </a:lnTo>
                <a:lnTo>
                  <a:pt x="30306" y="11882"/>
                </a:lnTo>
                <a:lnTo>
                  <a:pt x="30306" y="13312"/>
                </a:lnTo>
                <a:close/>
                <a:moveTo>
                  <a:pt x="39846" y="5548"/>
                </a:moveTo>
                <a:lnTo>
                  <a:pt x="39846" y="7913"/>
                </a:lnTo>
                <a:lnTo>
                  <a:pt x="39822" y="8111"/>
                </a:lnTo>
                <a:lnTo>
                  <a:pt x="39772" y="8284"/>
                </a:lnTo>
                <a:lnTo>
                  <a:pt x="39699" y="8430"/>
                </a:lnTo>
                <a:lnTo>
                  <a:pt x="39600" y="8529"/>
                </a:lnTo>
                <a:lnTo>
                  <a:pt x="39477" y="8629"/>
                </a:lnTo>
                <a:lnTo>
                  <a:pt x="39331" y="8676"/>
                </a:lnTo>
                <a:lnTo>
                  <a:pt x="39182" y="8726"/>
                </a:lnTo>
                <a:lnTo>
                  <a:pt x="38983" y="8726"/>
                </a:lnTo>
                <a:lnTo>
                  <a:pt x="38811" y="8726"/>
                </a:lnTo>
                <a:lnTo>
                  <a:pt x="38638" y="8676"/>
                </a:lnTo>
                <a:lnTo>
                  <a:pt x="38492" y="8629"/>
                </a:lnTo>
                <a:lnTo>
                  <a:pt x="38367" y="8529"/>
                </a:lnTo>
                <a:lnTo>
                  <a:pt x="38270" y="8430"/>
                </a:lnTo>
                <a:lnTo>
                  <a:pt x="38194" y="8284"/>
                </a:lnTo>
                <a:lnTo>
                  <a:pt x="38171" y="8111"/>
                </a:lnTo>
                <a:lnTo>
                  <a:pt x="38147" y="7913"/>
                </a:lnTo>
                <a:lnTo>
                  <a:pt x="38147" y="5548"/>
                </a:lnTo>
                <a:lnTo>
                  <a:pt x="37332" y="5548"/>
                </a:lnTo>
                <a:lnTo>
                  <a:pt x="37332" y="8012"/>
                </a:lnTo>
                <a:lnTo>
                  <a:pt x="37358" y="8158"/>
                </a:lnTo>
                <a:lnTo>
                  <a:pt x="37358" y="8284"/>
                </a:lnTo>
                <a:lnTo>
                  <a:pt x="37405" y="8430"/>
                </a:lnTo>
                <a:lnTo>
                  <a:pt x="37455" y="8553"/>
                </a:lnTo>
                <a:lnTo>
                  <a:pt x="37530" y="8676"/>
                </a:lnTo>
                <a:lnTo>
                  <a:pt x="37604" y="8775"/>
                </a:lnTo>
                <a:lnTo>
                  <a:pt x="37677" y="8874"/>
                </a:lnTo>
                <a:lnTo>
                  <a:pt x="37776" y="8974"/>
                </a:lnTo>
                <a:lnTo>
                  <a:pt x="38022" y="9120"/>
                </a:lnTo>
                <a:lnTo>
                  <a:pt x="38293" y="9243"/>
                </a:lnTo>
                <a:lnTo>
                  <a:pt x="38638" y="9293"/>
                </a:lnTo>
                <a:lnTo>
                  <a:pt x="38983" y="9319"/>
                </a:lnTo>
                <a:lnTo>
                  <a:pt x="39354" y="9293"/>
                </a:lnTo>
                <a:lnTo>
                  <a:pt x="39673" y="9243"/>
                </a:lnTo>
                <a:lnTo>
                  <a:pt x="39968" y="9120"/>
                </a:lnTo>
                <a:lnTo>
                  <a:pt x="40190" y="8974"/>
                </a:lnTo>
                <a:lnTo>
                  <a:pt x="40290" y="8874"/>
                </a:lnTo>
                <a:lnTo>
                  <a:pt x="40389" y="8775"/>
                </a:lnTo>
                <a:lnTo>
                  <a:pt x="40462" y="8676"/>
                </a:lnTo>
                <a:lnTo>
                  <a:pt x="40535" y="8553"/>
                </a:lnTo>
                <a:lnTo>
                  <a:pt x="40585" y="8430"/>
                </a:lnTo>
                <a:lnTo>
                  <a:pt x="40611" y="8284"/>
                </a:lnTo>
                <a:lnTo>
                  <a:pt x="40635" y="8158"/>
                </a:lnTo>
                <a:lnTo>
                  <a:pt x="40635" y="8012"/>
                </a:lnTo>
                <a:lnTo>
                  <a:pt x="40635" y="5548"/>
                </a:lnTo>
                <a:lnTo>
                  <a:pt x="39846" y="5548"/>
                </a:lnTo>
                <a:close/>
                <a:moveTo>
                  <a:pt x="36002" y="9146"/>
                </a:moveTo>
                <a:lnTo>
                  <a:pt x="35654" y="9243"/>
                </a:lnTo>
                <a:lnTo>
                  <a:pt x="35260" y="9293"/>
                </a:lnTo>
                <a:lnTo>
                  <a:pt x="34891" y="9319"/>
                </a:lnTo>
                <a:lnTo>
                  <a:pt x="34643" y="9293"/>
                </a:lnTo>
                <a:lnTo>
                  <a:pt x="34398" y="9269"/>
                </a:lnTo>
                <a:lnTo>
                  <a:pt x="34202" y="9243"/>
                </a:lnTo>
                <a:lnTo>
                  <a:pt x="33979" y="9170"/>
                </a:lnTo>
                <a:lnTo>
                  <a:pt x="33807" y="9096"/>
                </a:lnTo>
                <a:lnTo>
                  <a:pt x="33635" y="9023"/>
                </a:lnTo>
                <a:lnTo>
                  <a:pt x="33460" y="8924"/>
                </a:lnTo>
                <a:lnTo>
                  <a:pt x="33313" y="8801"/>
                </a:lnTo>
                <a:lnTo>
                  <a:pt x="33190" y="8676"/>
                </a:lnTo>
                <a:lnTo>
                  <a:pt x="33091" y="8529"/>
                </a:lnTo>
                <a:lnTo>
                  <a:pt x="32992" y="8357"/>
                </a:lnTo>
                <a:lnTo>
                  <a:pt x="32919" y="8184"/>
                </a:lnTo>
                <a:lnTo>
                  <a:pt x="32845" y="7986"/>
                </a:lnTo>
                <a:lnTo>
                  <a:pt x="32819" y="7790"/>
                </a:lnTo>
                <a:lnTo>
                  <a:pt x="32770" y="7591"/>
                </a:lnTo>
                <a:lnTo>
                  <a:pt x="32770" y="7372"/>
                </a:lnTo>
                <a:lnTo>
                  <a:pt x="32770" y="7150"/>
                </a:lnTo>
                <a:lnTo>
                  <a:pt x="32796" y="6927"/>
                </a:lnTo>
                <a:lnTo>
                  <a:pt x="32845" y="6755"/>
                </a:lnTo>
                <a:lnTo>
                  <a:pt x="32893" y="6557"/>
                </a:lnTo>
                <a:lnTo>
                  <a:pt x="32968" y="6384"/>
                </a:lnTo>
                <a:lnTo>
                  <a:pt x="33068" y="6238"/>
                </a:lnTo>
                <a:lnTo>
                  <a:pt x="33164" y="6089"/>
                </a:lnTo>
                <a:lnTo>
                  <a:pt x="33264" y="5942"/>
                </a:lnTo>
                <a:lnTo>
                  <a:pt x="33386" y="5817"/>
                </a:lnTo>
                <a:lnTo>
                  <a:pt x="33535" y="5720"/>
                </a:lnTo>
                <a:lnTo>
                  <a:pt x="33682" y="5644"/>
                </a:lnTo>
                <a:lnTo>
                  <a:pt x="33831" y="5571"/>
                </a:lnTo>
                <a:lnTo>
                  <a:pt x="34003" y="5498"/>
                </a:lnTo>
                <a:lnTo>
                  <a:pt x="34176" y="5448"/>
                </a:lnTo>
                <a:lnTo>
                  <a:pt x="34374" y="5422"/>
                </a:lnTo>
                <a:lnTo>
                  <a:pt x="34570" y="5422"/>
                </a:lnTo>
                <a:lnTo>
                  <a:pt x="34842" y="5448"/>
                </a:lnTo>
                <a:lnTo>
                  <a:pt x="35064" y="5472"/>
                </a:lnTo>
                <a:lnTo>
                  <a:pt x="35310" y="5571"/>
                </a:lnTo>
                <a:lnTo>
                  <a:pt x="35508" y="5670"/>
                </a:lnTo>
                <a:lnTo>
                  <a:pt x="35508" y="5399"/>
                </a:lnTo>
                <a:lnTo>
                  <a:pt x="36321" y="5399"/>
                </a:lnTo>
                <a:lnTo>
                  <a:pt x="36297" y="9047"/>
                </a:lnTo>
                <a:lnTo>
                  <a:pt x="36002" y="9146"/>
                </a:lnTo>
                <a:close/>
                <a:moveTo>
                  <a:pt x="35508" y="6434"/>
                </a:moveTo>
                <a:lnTo>
                  <a:pt x="35310" y="6311"/>
                </a:lnTo>
                <a:lnTo>
                  <a:pt x="35113" y="6238"/>
                </a:lnTo>
                <a:lnTo>
                  <a:pt x="34915" y="6188"/>
                </a:lnTo>
                <a:lnTo>
                  <a:pt x="34719" y="6162"/>
                </a:lnTo>
                <a:lnTo>
                  <a:pt x="34497" y="6188"/>
                </a:lnTo>
                <a:lnTo>
                  <a:pt x="34275" y="6238"/>
                </a:lnTo>
                <a:lnTo>
                  <a:pt x="34076" y="6334"/>
                </a:lnTo>
                <a:lnTo>
                  <a:pt x="33930" y="6483"/>
                </a:lnTo>
                <a:lnTo>
                  <a:pt x="33781" y="6656"/>
                </a:lnTo>
                <a:lnTo>
                  <a:pt x="33708" y="6852"/>
                </a:lnTo>
                <a:lnTo>
                  <a:pt x="33635" y="7100"/>
                </a:lnTo>
                <a:lnTo>
                  <a:pt x="33609" y="7372"/>
                </a:lnTo>
                <a:lnTo>
                  <a:pt x="33635" y="7641"/>
                </a:lnTo>
                <a:lnTo>
                  <a:pt x="33708" y="7889"/>
                </a:lnTo>
                <a:lnTo>
                  <a:pt x="33807" y="8085"/>
                </a:lnTo>
                <a:lnTo>
                  <a:pt x="33930" y="8258"/>
                </a:lnTo>
                <a:lnTo>
                  <a:pt x="34102" y="8381"/>
                </a:lnTo>
                <a:lnTo>
                  <a:pt x="34298" y="8480"/>
                </a:lnTo>
                <a:lnTo>
                  <a:pt x="34546" y="8553"/>
                </a:lnTo>
                <a:lnTo>
                  <a:pt x="34792" y="8579"/>
                </a:lnTo>
                <a:lnTo>
                  <a:pt x="35087" y="8553"/>
                </a:lnTo>
                <a:lnTo>
                  <a:pt x="35286" y="8529"/>
                </a:lnTo>
                <a:lnTo>
                  <a:pt x="35482" y="8480"/>
                </a:lnTo>
                <a:lnTo>
                  <a:pt x="35508" y="6434"/>
                </a:lnTo>
                <a:close/>
                <a:moveTo>
                  <a:pt x="31905" y="6828"/>
                </a:moveTo>
                <a:lnTo>
                  <a:pt x="31955" y="7050"/>
                </a:lnTo>
                <a:lnTo>
                  <a:pt x="31955" y="7272"/>
                </a:lnTo>
                <a:lnTo>
                  <a:pt x="31955" y="7495"/>
                </a:lnTo>
                <a:lnTo>
                  <a:pt x="29219" y="7495"/>
                </a:lnTo>
                <a:lnTo>
                  <a:pt x="29245" y="7740"/>
                </a:lnTo>
                <a:lnTo>
                  <a:pt x="29318" y="7939"/>
                </a:lnTo>
                <a:lnTo>
                  <a:pt x="29418" y="8135"/>
                </a:lnTo>
                <a:lnTo>
                  <a:pt x="29540" y="8258"/>
                </a:lnTo>
                <a:lnTo>
                  <a:pt x="29689" y="8381"/>
                </a:lnTo>
                <a:lnTo>
                  <a:pt x="29862" y="8480"/>
                </a:lnTo>
                <a:lnTo>
                  <a:pt x="30058" y="8529"/>
                </a:lnTo>
                <a:lnTo>
                  <a:pt x="30256" y="8553"/>
                </a:lnTo>
                <a:lnTo>
                  <a:pt x="30651" y="8553"/>
                </a:lnTo>
                <a:lnTo>
                  <a:pt x="31045" y="8503"/>
                </a:lnTo>
                <a:lnTo>
                  <a:pt x="31241" y="8456"/>
                </a:lnTo>
                <a:lnTo>
                  <a:pt x="31440" y="8407"/>
                </a:lnTo>
                <a:lnTo>
                  <a:pt x="31612" y="8331"/>
                </a:lnTo>
                <a:lnTo>
                  <a:pt x="31759" y="8258"/>
                </a:lnTo>
                <a:lnTo>
                  <a:pt x="31759" y="9023"/>
                </a:lnTo>
                <a:lnTo>
                  <a:pt x="31390" y="9170"/>
                </a:lnTo>
                <a:lnTo>
                  <a:pt x="31019" y="9269"/>
                </a:lnTo>
                <a:lnTo>
                  <a:pt x="30823" y="9293"/>
                </a:lnTo>
                <a:lnTo>
                  <a:pt x="30601" y="9319"/>
                </a:lnTo>
                <a:lnTo>
                  <a:pt x="30157" y="9293"/>
                </a:lnTo>
                <a:lnTo>
                  <a:pt x="29935" y="9269"/>
                </a:lnTo>
                <a:lnTo>
                  <a:pt x="29736" y="9219"/>
                </a:lnTo>
                <a:lnTo>
                  <a:pt x="29540" y="9146"/>
                </a:lnTo>
                <a:lnTo>
                  <a:pt x="29368" y="9070"/>
                </a:lnTo>
                <a:lnTo>
                  <a:pt x="29195" y="8974"/>
                </a:lnTo>
                <a:lnTo>
                  <a:pt x="29047" y="8874"/>
                </a:lnTo>
                <a:lnTo>
                  <a:pt x="28924" y="8752"/>
                </a:lnTo>
                <a:lnTo>
                  <a:pt x="28801" y="8629"/>
                </a:lnTo>
                <a:lnTo>
                  <a:pt x="28678" y="8480"/>
                </a:lnTo>
                <a:lnTo>
                  <a:pt x="28602" y="8331"/>
                </a:lnTo>
                <a:lnTo>
                  <a:pt x="28529" y="8184"/>
                </a:lnTo>
                <a:lnTo>
                  <a:pt x="28456" y="8012"/>
                </a:lnTo>
                <a:lnTo>
                  <a:pt x="28406" y="7839"/>
                </a:lnTo>
                <a:lnTo>
                  <a:pt x="28380" y="7667"/>
                </a:lnTo>
                <a:lnTo>
                  <a:pt x="28380" y="7469"/>
                </a:lnTo>
                <a:lnTo>
                  <a:pt x="28380" y="7296"/>
                </a:lnTo>
                <a:lnTo>
                  <a:pt x="28380" y="7100"/>
                </a:lnTo>
                <a:lnTo>
                  <a:pt x="28406" y="6901"/>
                </a:lnTo>
                <a:lnTo>
                  <a:pt x="28456" y="6705"/>
                </a:lnTo>
                <a:lnTo>
                  <a:pt x="28529" y="6533"/>
                </a:lnTo>
                <a:lnTo>
                  <a:pt x="28602" y="6360"/>
                </a:lnTo>
                <a:lnTo>
                  <a:pt x="28678" y="6212"/>
                </a:lnTo>
                <a:lnTo>
                  <a:pt x="28775" y="6065"/>
                </a:lnTo>
                <a:lnTo>
                  <a:pt x="28900" y="5942"/>
                </a:lnTo>
                <a:lnTo>
                  <a:pt x="29023" y="5817"/>
                </a:lnTo>
                <a:lnTo>
                  <a:pt x="29169" y="5720"/>
                </a:lnTo>
                <a:lnTo>
                  <a:pt x="29318" y="5621"/>
                </a:lnTo>
                <a:lnTo>
                  <a:pt x="29467" y="5548"/>
                </a:lnTo>
                <a:lnTo>
                  <a:pt x="29640" y="5472"/>
                </a:lnTo>
                <a:lnTo>
                  <a:pt x="29812" y="5448"/>
                </a:lnTo>
                <a:lnTo>
                  <a:pt x="30008" y="5422"/>
                </a:lnTo>
                <a:lnTo>
                  <a:pt x="30207" y="5399"/>
                </a:lnTo>
                <a:lnTo>
                  <a:pt x="30429" y="5422"/>
                </a:lnTo>
                <a:lnTo>
                  <a:pt x="30625" y="5448"/>
                </a:lnTo>
                <a:lnTo>
                  <a:pt x="30797" y="5498"/>
                </a:lnTo>
                <a:lnTo>
                  <a:pt x="30970" y="5548"/>
                </a:lnTo>
                <a:lnTo>
                  <a:pt x="31142" y="5644"/>
                </a:lnTo>
                <a:lnTo>
                  <a:pt x="31291" y="5744"/>
                </a:lnTo>
                <a:lnTo>
                  <a:pt x="31414" y="5843"/>
                </a:lnTo>
                <a:lnTo>
                  <a:pt x="31537" y="5989"/>
                </a:lnTo>
                <a:lnTo>
                  <a:pt x="31636" y="6138"/>
                </a:lnTo>
                <a:lnTo>
                  <a:pt x="31735" y="6287"/>
                </a:lnTo>
                <a:lnTo>
                  <a:pt x="31808" y="6460"/>
                </a:lnTo>
                <a:lnTo>
                  <a:pt x="31882" y="6632"/>
                </a:lnTo>
                <a:lnTo>
                  <a:pt x="31905" y="6828"/>
                </a:lnTo>
                <a:close/>
                <a:moveTo>
                  <a:pt x="31095" y="6901"/>
                </a:moveTo>
                <a:lnTo>
                  <a:pt x="31069" y="6729"/>
                </a:lnTo>
                <a:lnTo>
                  <a:pt x="31019" y="6582"/>
                </a:lnTo>
                <a:lnTo>
                  <a:pt x="30970" y="6460"/>
                </a:lnTo>
                <a:lnTo>
                  <a:pt x="30873" y="6360"/>
                </a:lnTo>
                <a:lnTo>
                  <a:pt x="30774" y="6261"/>
                </a:lnTo>
                <a:lnTo>
                  <a:pt x="30651" y="6212"/>
                </a:lnTo>
                <a:lnTo>
                  <a:pt x="30502" y="6162"/>
                </a:lnTo>
                <a:lnTo>
                  <a:pt x="30329" y="6138"/>
                </a:lnTo>
                <a:lnTo>
                  <a:pt x="30157" y="6138"/>
                </a:lnTo>
                <a:lnTo>
                  <a:pt x="29984" y="6188"/>
                </a:lnTo>
                <a:lnTo>
                  <a:pt x="29836" y="6238"/>
                </a:lnTo>
                <a:lnTo>
                  <a:pt x="29689" y="6334"/>
                </a:lnTo>
                <a:lnTo>
                  <a:pt x="29540" y="6434"/>
                </a:lnTo>
                <a:lnTo>
                  <a:pt x="29418" y="6582"/>
                </a:lnTo>
                <a:lnTo>
                  <a:pt x="29318" y="6729"/>
                </a:lnTo>
                <a:lnTo>
                  <a:pt x="29269" y="6901"/>
                </a:lnTo>
                <a:lnTo>
                  <a:pt x="31095" y="6901"/>
                </a:lnTo>
                <a:close/>
                <a:moveTo>
                  <a:pt x="20294" y="5399"/>
                </a:moveTo>
                <a:lnTo>
                  <a:pt x="21106" y="5399"/>
                </a:lnTo>
                <a:lnTo>
                  <a:pt x="21083" y="9047"/>
                </a:lnTo>
                <a:lnTo>
                  <a:pt x="20785" y="9146"/>
                </a:lnTo>
                <a:lnTo>
                  <a:pt x="20440" y="9219"/>
                </a:lnTo>
                <a:lnTo>
                  <a:pt x="20072" y="9269"/>
                </a:lnTo>
                <a:lnTo>
                  <a:pt x="19677" y="9293"/>
                </a:lnTo>
                <a:lnTo>
                  <a:pt x="19429" y="9293"/>
                </a:lnTo>
                <a:lnTo>
                  <a:pt x="19207" y="9269"/>
                </a:lnTo>
                <a:lnTo>
                  <a:pt x="18985" y="9219"/>
                </a:lnTo>
                <a:lnTo>
                  <a:pt x="18789" y="9170"/>
                </a:lnTo>
                <a:lnTo>
                  <a:pt x="18590" y="9096"/>
                </a:lnTo>
                <a:lnTo>
                  <a:pt x="18418" y="8997"/>
                </a:lnTo>
                <a:lnTo>
                  <a:pt x="18271" y="8898"/>
                </a:lnTo>
                <a:lnTo>
                  <a:pt x="18122" y="8775"/>
                </a:lnTo>
                <a:lnTo>
                  <a:pt x="18000" y="8652"/>
                </a:lnTo>
                <a:lnTo>
                  <a:pt x="17877" y="8503"/>
                </a:lnTo>
                <a:lnTo>
                  <a:pt x="17780" y="8357"/>
                </a:lnTo>
                <a:lnTo>
                  <a:pt x="17704" y="8184"/>
                </a:lnTo>
                <a:lnTo>
                  <a:pt x="17655" y="7986"/>
                </a:lnTo>
                <a:lnTo>
                  <a:pt x="17605" y="7790"/>
                </a:lnTo>
                <a:lnTo>
                  <a:pt x="17581" y="7568"/>
                </a:lnTo>
                <a:lnTo>
                  <a:pt x="17581" y="7346"/>
                </a:lnTo>
                <a:lnTo>
                  <a:pt x="17581" y="7124"/>
                </a:lnTo>
                <a:lnTo>
                  <a:pt x="17605" y="6927"/>
                </a:lnTo>
                <a:lnTo>
                  <a:pt x="17655" y="6729"/>
                </a:lnTo>
                <a:lnTo>
                  <a:pt x="17704" y="6557"/>
                </a:lnTo>
                <a:lnTo>
                  <a:pt x="17780" y="6384"/>
                </a:lnTo>
                <a:lnTo>
                  <a:pt x="17853" y="6212"/>
                </a:lnTo>
                <a:lnTo>
                  <a:pt x="17950" y="6065"/>
                </a:lnTo>
                <a:lnTo>
                  <a:pt x="18073" y="5942"/>
                </a:lnTo>
                <a:lnTo>
                  <a:pt x="18196" y="5817"/>
                </a:lnTo>
                <a:lnTo>
                  <a:pt x="18321" y="5720"/>
                </a:lnTo>
                <a:lnTo>
                  <a:pt x="18467" y="5621"/>
                </a:lnTo>
                <a:lnTo>
                  <a:pt x="18640" y="5548"/>
                </a:lnTo>
                <a:lnTo>
                  <a:pt x="18812" y="5498"/>
                </a:lnTo>
                <a:lnTo>
                  <a:pt x="18985" y="5448"/>
                </a:lnTo>
                <a:lnTo>
                  <a:pt x="19183" y="5422"/>
                </a:lnTo>
                <a:lnTo>
                  <a:pt x="19379" y="5422"/>
                </a:lnTo>
                <a:lnTo>
                  <a:pt x="19627" y="5422"/>
                </a:lnTo>
                <a:lnTo>
                  <a:pt x="19873" y="5472"/>
                </a:lnTo>
                <a:lnTo>
                  <a:pt x="20095" y="5548"/>
                </a:lnTo>
                <a:lnTo>
                  <a:pt x="20294" y="5670"/>
                </a:lnTo>
                <a:lnTo>
                  <a:pt x="20294" y="5399"/>
                </a:lnTo>
                <a:close/>
                <a:moveTo>
                  <a:pt x="20294" y="6410"/>
                </a:moveTo>
                <a:lnTo>
                  <a:pt x="20121" y="6287"/>
                </a:lnTo>
                <a:lnTo>
                  <a:pt x="19923" y="6212"/>
                </a:lnTo>
                <a:lnTo>
                  <a:pt x="19727" y="6162"/>
                </a:lnTo>
                <a:lnTo>
                  <a:pt x="19528" y="6162"/>
                </a:lnTo>
                <a:lnTo>
                  <a:pt x="19282" y="6162"/>
                </a:lnTo>
                <a:lnTo>
                  <a:pt x="19060" y="6238"/>
                </a:lnTo>
                <a:lnTo>
                  <a:pt x="18888" y="6334"/>
                </a:lnTo>
                <a:lnTo>
                  <a:pt x="18715" y="6483"/>
                </a:lnTo>
                <a:lnTo>
                  <a:pt x="18590" y="6656"/>
                </a:lnTo>
                <a:lnTo>
                  <a:pt x="18493" y="6852"/>
                </a:lnTo>
                <a:lnTo>
                  <a:pt x="18444" y="7100"/>
                </a:lnTo>
                <a:lnTo>
                  <a:pt x="18418" y="7346"/>
                </a:lnTo>
                <a:lnTo>
                  <a:pt x="18444" y="7641"/>
                </a:lnTo>
                <a:lnTo>
                  <a:pt x="18493" y="7863"/>
                </a:lnTo>
                <a:lnTo>
                  <a:pt x="18590" y="8085"/>
                </a:lnTo>
                <a:lnTo>
                  <a:pt x="18715" y="8258"/>
                </a:lnTo>
                <a:lnTo>
                  <a:pt x="18888" y="8381"/>
                </a:lnTo>
                <a:lnTo>
                  <a:pt x="19110" y="8480"/>
                </a:lnTo>
                <a:lnTo>
                  <a:pt x="19332" y="8529"/>
                </a:lnTo>
                <a:lnTo>
                  <a:pt x="19601" y="8553"/>
                </a:lnTo>
                <a:lnTo>
                  <a:pt x="19899" y="8529"/>
                </a:lnTo>
                <a:lnTo>
                  <a:pt x="20095" y="8503"/>
                </a:lnTo>
                <a:lnTo>
                  <a:pt x="20294" y="8480"/>
                </a:lnTo>
                <a:lnTo>
                  <a:pt x="20294" y="6410"/>
                </a:lnTo>
                <a:close/>
                <a:moveTo>
                  <a:pt x="25004" y="13312"/>
                </a:moveTo>
                <a:lnTo>
                  <a:pt x="26162" y="13312"/>
                </a:lnTo>
                <a:lnTo>
                  <a:pt x="26162" y="12941"/>
                </a:lnTo>
                <a:lnTo>
                  <a:pt x="25423" y="12941"/>
                </a:lnTo>
                <a:lnTo>
                  <a:pt x="25423" y="12719"/>
                </a:lnTo>
                <a:lnTo>
                  <a:pt x="26039" y="12719"/>
                </a:lnTo>
                <a:lnTo>
                  <a:pt x="26039" y="12400"/>
                </a:lnTo>
                <a:lnTo>
                  <a:pt x="25423" y="12400"/>
                </a:lnTo>
                <a:lnTo>
                  <a:pt x="25423" y="12251"/>
                </a:lnTo>
                <a:lnTo>
                  <a:pt x="26162" y="12251"/>
                </a:lnTo>
                <a:lnTo>
                  <a:pt x="26162" y="11882"/>
                </a:lnTo>
                <a:lnTo>
                  <a:pt x="25004" y="11882"/>
                </a:lnTo>
                <a:lnTo>
                  <a:pt x="25004" y="13312"/>
                </a:lnTo>
                <a:close/>
                <a:moveTo>
                  <a:pt x="22439" y="13312"/>
                </a:moveTo>
                <a:lnTo>
                  <a:pt x="22857" y="13312"/>
                </a:lnTo>
                <a:lnTo>
                  <a:pt x="22857" y="12768"/>
                </a:lnTo>
                <a:lnTo>
                  <a:pt x="23473" y="12768"/>
                </a:lnTo>
                <a:lnTo>
                  <a:pt x="23473" y="12449"/>
                </a:lnTo>
                <a:lnTo>
                  <a:pt x="22857" y="12449"/>
                </a:lnTo>
                <a:lnTo>
                  <a:pt x="22857" y="12251"/>
                </a:lnTo>
                <a:lnTo>
                  <a:pt x="23596" y="12251"/>
                </a:lnTo>
                <a:lnTo>
                  <a:pt x="23596" y="11882"/>
                </a:lnTo>
                <a:lnTo>
                  <a:pt x="22439" y="11882"/>
                </a:lnTo>
                <a:lnTo>
                  <a:pt x="22439" y="13312"/>
                </a:lnTo>
                <a:close/>
                <a:moveTo>
                  <a:pt x="25101" y="8801"/>
                </a:moveTo>
                <a:lnTo>
                  <a:pt x="24952" y="8924"/>
                </a:lnTo>
                <a:lnTo>
                  <a:pt x="24806" y="9023"/>
                </a:lnTo>
                <a:lnTo>
                  <a:pt x="24633" y="9096"/>
                </a:lnTo>
                <a:lnTo>
                  <a:pt x="24435" y="9170"/>
                </a:lnTo>
                <a:lnTo>
                  <a:pt x="24239" y="9243"/>
                </a:lnTo>
                <a:lnTo>
                  <a:pt x="24017" y="9269"/>
                </a:lnTo>
                <a:lnTo>
                  <a:pt x="23795" y="9293"/>
                </a:lnTo>
                <a:lnTo>
                  <a:pt x="23547" y="9319"/>
                </a:lnTo>
                <a:lnTo>
                  <a:pt x="23202" y="9293"/>
                </a:lnTo>
                <a:lnTo>
                  <a:pt x="22857" y="9243"/>
                </a:lnTo>
                <a:lnTo>
                  <a:pt x="22486" y="9170"/>
                </a:lnTo>
                <a:lnTo>
                  <a:pt x="22143" y="9047"/>
                </a:lnTo>
                <a:lnTo>
                  <a:pt x="22117" y="3624"/>
                </a:lnTo>
                <a:lnTo>
                  <a:pt x="22930" y="3624"/>
                </a:lnTo>
                <a:lnTo>
                  <a:pt x="22930" y="5621"/>
                </a:lnTo>
                <a:lnTo>
                  <a:pt x="23202" y="5522"/>
                </a:lnTo>
                <a:lnTo>
                  <a:pt x="23450" y="5472"/>
                </a:lnTo>
                <a:lnTo>
                  <a:pt x="23670" y="5422"/>
                </a:lnTo>
                <a:lnTo>
                  <a:pt x="23844" y="5422"/>
                </a:lnTo>
                <a:lnTo>
                  <a:pt x="24040" y="5422"/>
                </a:lnTo>
                <a:lnTo>
                  <a:pt x="24239" y="5448"/>
                </a:lnTo>
                <a:lnTo>
                  <a:pt x="24411" y="5498"/>
                </a:lnTo>
                <a:lnTo>
                  <a:pt x="24584" y="5571"/>
                </a:lnTo>
                <a:lnTo>
                  <a:pt x="24756" y="5644"/>
                </a:lnTo>
                <a:lnTo>
                  <a:pt x="24903" y="5720"/>
                </a:lnTo>
                <a:lnTo>
                  <a:pt x="25028" y="5817"/>
                </a:lnTo>
                <a:lnTo>
                  <a:pt x="25151" y="5942"/>
                </a:lnTo>
                <a:lnTo>
                  <a:pt x="25274" y="6089"/>
                </a:lnTo>
                <a:lnTo>
                  <a:pt x="25373" y="6238"/>
                </a:lnTo>
                <a:lnTo>
                  <a:pt x="25446" y="6384"/>
                </a:lnTo>
                <a:lnTo>
                  <a:pt x="25519" y="6557"/>
                </a:lnTo>
                <a:lnTo>
                  <a:pt x="25569" y="6755"/>
                </a:lnTo>
                <a:lnTo>
                  <a:pt x="25619" y="6927"/>
                </a:lnTo>
                <a:lnTo>
                  <a:pt x="25642" y="7150"/>
                </a:lnTo>
                <a:lnTo>
                  <a:pt x="25642" y="7372"/>
                </a:lnTo>
                <a:lnTo>
                  <a:pt x="25642" y="7591"/>
                </a:lnTo>
                <a:lnTo>
                  <a:pt x="25619" y="7790"/>
                </a:lnTo>
                <a:lnTo>
                  <a:pt x="25569" y="7986"/>
                </a:lnTo>
                <a:lnTo>
                  <a:pt x="25519" y="8184"/>
                </a:lnTo>
                <a:lnTo>
                  <a:pt x="25446" y="8357"/>
                </a:lnTo>
                <a:lnTo>
                  <a:pt x="25347" y="8529"/>
                </a:lnTo>
                <a:lnTo>
                  <a:pt x="25224" y="8652"/>
                </a:lnTo>
                <a:lnTo>
                  <a:pt x="25101" y="8801"/>
                </a:lnTo>
                <a:close/>
                <a:moveTo>
                  <a:pt x="24806" y="7372"/>
                </a:moveTo>
                <a:lnTo>
                  <a:pt x="24780" y="7100"/>
                </a:lnTo>
                <a:lnTo>
                  <a:pt x="24730" y="6852"/>
                </a:lnTo>
                <a:lnTo>
                  <a:pt x="24633" y="6656"/>
                </a:lnTo>
                <a:lnTo>
                  <a:pt x="24508" y="6483"/>
                </a:lnTo>
                <a:lnTo>
                  <a:pt x="24336" y="6334"/>
                </a:lnTo>
                <a:lnTo>
                  <a:pt x="24163" y="6238"/>
                </a:lnTo>
                <a:lnTo>
                  <a:pt x="23941" y="6188"/>
                </a:lnTo>
                <a:lnTo>
                  <a:pt x="23696" y="6162"/>
                </a:lnTo>
                <a:lnTo>
                  <a:pt x="23473" y="6188"/>
                </a:lnTo>
                <a:lnTo>
                  <a:pt x="23275" y="6238"/>
                </a:lnTo>
                <a:lnTo>
                  <a:pt x="23079" y="6287"/>
                </a:lnTo>
                <a:lnTo>
                  <a:pt x="22930" y="6360"/>
                </a:lnTo>
                <a:lnTo>
                  <a:pt x="22930" y="8430"/>
                </a:lnTo>
                <a:lnTo>
                  <a:pt x="23103" y="8503"/>
                </a:lnTo>
                <a:lnTo>
                  <a:pt x="23275" y="8529"/>
                </a:lnTo>
                <a:lnTo>
                  <a:pt x="23450" y="8553"/>
                </a:lnTo>
                <a:lnTo>
                  <a:pt x="23622" y="8579"/>
                </a:lnTo>
                <a:lnTo>
                  <a:pt x="23892" y="8553"/>
                </a:lnTo>
                <a:lnTo>
                  <a:pt x="24140" y="8480"/>
                </a:lnTo>
                <a:lnTo>
                  <a:pt x="24336" y="8381"/>
                </a:lnTo>
                <a:lnTo>
                  <a:pt x="24508" y="8258"/>
                </a:lnTo>
                <a:lnTo>
                  <a:pt x="24633" y="8085"/>
                </a:lnTo>
                <a:lnTo>
                  <a:pt x="24730" y="7889"/>
                </a:lnTo>
                <a:lnTo>
                  <a:pt x="24780" y="7641"/>
                </a:lnTo>
                <a:lnTo>
                  <a:pt x="24806" y="7372"/>
                </a:lnTo>
                <a:close/>
                <a:moveTo>
                  <a:pt x="38466" y="13312"/>
                </a:moveTo>
                <a:lnTo>
                  <a:pt x="39626" y="13312"/>
                </a:lnTo>
                <a:lnTo>
                  <a:pt x="39626" y="12941"/>
                </a:lnTo>
                <a:lnTo>
                  <a:pt x="38860" y="12941"/>
                </a:lnTo>
                <a:lnTo>
                  <a:pt x="38860" y="12719"/>
                </a:lnTo>
                <a:lnTo>
                  <a:pt x="39503" y="12719"/>
                </a:lnTo>
                <a:lnTo>
                  <a:pt x="39503" y="12400"/>
                </a:lnTo>
                <a:lnTo>
                  <a:pt x="38860" y="12400"/>
                </a:lnTo>
                <a:lnTo>
                  <a:pt x="38860" y="12251"/>
                </a:lnTo>
                <a:lnTo>
                  <a:pt x="39626" y="12251"/>
                </a:lnTo>
                <a:lnTo>
                  <a:pt x="39626" y="11882"/>
                </a:lnTo>
                <a:lnTo>
                  <a:pt x="38466" y="11882"/>
                </a:lnTo>
                <a:lnTo>
                  <a:pt x="38466" y="13312"/>
                </a:lnTo>
                <a:close/>
              </a:path>
            </a:pathLst>
          </a:custGeom>
          <a:solidFill>
            <a:srgbClr val="194E6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  <p:sldLayoutId id="2147484513" r:id="rId15"/>
    <p:sldLayoutId id="2147484514" r:id="rId16"/>
    <p:sldLayoutId id="2147484515" r:id="rId17"/>
    <p:sldLayoutId id="2147484516" r:id="rId18"/>
    <p:sldLayoutId id="2147484517" r:id="rId19"/>
    <p:sldLayoutId id="2147484518" r:id="rId20"/>
    <p:sldLayoutId id="2147484519" r:id="rId21"/>
    <p:sldLayoutId id="2147484520" r:id="rId22"/>
    <p:sldLayoutId id="2147484521" r:id="rId23"/>
    <p:sldLayoutId id="2147484522" r:id="rId24"/>
    <p:sldLayoutId id="2147484523" r:id="rId25"/>
    <p:sldLayoutId id="2147484524" r:id="rId26"/>
    <p:sldLayoutId id="2147484525" r:id="rId27"/>
    <p:sldLayoutId id="2147484526" r:id="rId28"/>
    <p:sldLayoutId id="2147484527" r:id="rId29"/>
    <p:sldLayoutId id="2147484528" r:id="rId30"/>
    <p:sldLayoutId id="2147484529" r:id="rId31"/>
    <p:sldLayoutId id="2147484530" r:id="rId32"/>
    <p:sldLayoutId id="2147484531" r:id="rId33"/>
    <p:sldLayoutId id="2147484532" r:id="rId34"/>
    <p:sldLayoutId id="2147484533" r:id="rId35"/>
    <p:sldLayoutId id="2147484534" r:id="rId36"/>
    <p:sldLayoutId id="2147484535" r:id="rId37"/>
    <p:sldLayoutId id="2147484536" r:id="rId3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2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panose="020B0604020202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0" y="211331"/>
            <a:ext cx="14626742" cy="1975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503" y="341011"/>
            <a:ext cx="11740896" cy="1810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503" y="2414016"/>
            <a:ext cx="11740896" cy="5047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2719" y="7707425"/>
            <a:ext cx="3601073" cy="4381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260">
                <a:solidFill>
                  <a:schemeClr val="tx1"/>
                </a:solidFill>
              </a:defRPr>
            </a:lvl1pPr>
          </a:lstStyle>
          <a:p>
            <a:pPr defTabSz="548640"/>
            <a:fld id="{C93E8569-B4B4-42F5-8B8D-A35D5DD2152D}" type="datetimeFigureOut">
              <a:rPr lang="en-US" smtClean="0">
                <a:solidFill>
                  <a:srgbClr val="FFFFFF"/>
                </a:solidFill>
              </a:rPr>
              <a:pPr defTabSz="548640"/>
              <a:t>5/17/2016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15765" y="7707425"/>
            <a:ext cx="605332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/>
                </a:solidFill>
              </a:defRPr>
            </a:lvl1pPr>
          </a:lstStyle>
          <a:p>
            <a:pPr defTabSz="54864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90712" y="7707425"/>
            <a:ext cx="1135517" cy="43815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440" b="0">
                <a:solidFill>
                  <a:schemeClr val="tx1"/>
                </a:solidFill>
              </a:defRPr>
            </a:lvl1pPr>
          </a:lstStyle>
          <a:p>
            <a:pPr defTabSz="548640"/>
            <a:fld id="{8A38976A-F336-44C4-AAED-63047CBC2ED7}" type="slidenum">
              <a:rPr lang="en-US" smtClean="0">
                <a:solidFill>
                  <a:srgbClr val="FFFFFF"/>
                </a:solidFill>
              </a:rPr>
              <a:pPr defTabSz="54864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03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8" r:id="rId1"/>
    <p:sldLayoutId id="2147484549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</p:sldLayoutIdLst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48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tx1"/>
        </a:buClr>
        <a:buFont typeface="Wingdings" pitchFamily="2" charset="2"/>
        <a:buChar char="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6809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04241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54152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6616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548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216744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tx1"/>
        </a:buClr>
        <a:buFont typeface="Wingdings" pitchFamily="2" charset="2"/>
        <a:buChar char="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lpo/#/views/IT-WebExUsage/MinuteUsagebyType?:iid=1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029" y="1350914"/>
            <a:ext cx="14550571" cy="10795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DATAVIZ 300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Week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6: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Studies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+ </a:t>
            </a:r>
            <a:r>
              <a:rPr 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Ethics</a:t>
            </a: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401425" y="6772275"/>
            <a:ext cx="3228975" cy="1257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61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ute Usage by Type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071"/>
            <a:ext cx="14630400" cy="7163529"/>
          </a:xfrm>
          <a:prstGeom prst="rect">
            <a:avLst/>
          </a:prstGeom>
        </p:spPr>
      </p:pic>
      <p:pic>
        <p:nvPicPr>
          <p:cNvPr id="5" name="Picture 4" descr="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0" y="159144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2765" y="242802"/>
            <a:ext cx="557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WebEx Minutes Used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2340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0" y="159144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2765" y="242802"/>
            <a:ext cx="365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WebEx Usage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13937"/>
            <a:ext cx="10915650" cy="71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0" y="159144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765" y="242802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Service Now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036"/>
            <a:ext cx="11585201" cy="68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0" y="159144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765" y="242802"/>
            <a:ext cx="5140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Jira</a:t>
            </a:r>
            <a:r>
              <a:rPr lang="en-US" sz="4800" dirty="0" smtClean="0"/>
              <a:t> Project Tracking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149"/>
            <a:ext cx="10496403" cy="68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0" y="159144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765" y="242802"/>
            <a:ext cx="3861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TechOps PMO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2933"/>
            <a:ext cx="14219047" cy="7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25200" cy="83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7" y="2314126"/>
            <a:ext cx="13686706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2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232" y="0"/>
            <a:ext cx="153886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81" y="695500"/>
            <a:ext cx="12077805" cy="65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197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82" y="206533"/>
            <a:ext cx="9712924" cy="78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38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7860" y="533496"/>
            <a:ext cx="11836008" cy="10795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Today’s Lesson: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4400" dirty="0" smtClean="0">
                <a:solidFill>
                  <a:schemeClr val="accent3"/>
                </a:solidFill>
              </a:rPr>
              <a:t>Data Visualization at Tableau</a:t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National Park Service</a:t>
            </a:r>
            <a:br>
              <a:rPr lang="en-US" sz="4400" dirty="0" smtClean="0">
                <a:solidFill>
                  <a:srgbClr val="BFD4DD"/>
                </a:solidFill>
              </a:rPr>
            </a:br>
            <a:r>
              <a:rPr lang="en-US" sz="4400" dirty="0" smtClean="0">
                <a:solidFill>
                  <a:srgbClr val="BFD4DD"/>
                </a:solidFill>
              </a:rPr>
              <a:t>	Making a </a:t>
            </a:r>
            <a:r>
              <a:rPr lang="en-US" sz="4400" dirty="0" err="1" smtClean="0">
                <a:solidFill>
                  <a:srgbClr val="BFD4DD"/>
                </a:solidFill>
              </a:rPr>
              <a:t>Viz</a:t>
            </a:r>
            <a:r>
              <a:rPr lang="en-US" sz="4400" dirty="0" smtClean="0">
                <a:solidFill>
                  <a:srgbClr val="BFD4DD"/>
                </a:solidFill>
              </a:rPr>
              <a:t> Personal</a:t>
            </a:r>
            <a:r>
              <a:rPr lang="en-US" sz="4400" dirty="0">
                <a:solidFill>
                  <a:schemeClr val="accent3"/>
                </a:solidFill>
              </a:rPr>
              <a:t/>
            </a:r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Guest Speaker</a:t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Marisa </a:t>
            </a:r>
            <a:r>
              <a:rPr lang="en-US" sz="4400" dirty="0">
                <a:solidFill>
                  <a:srgbClr val="BFD4DD"/>
                </a:solidFill>
              </a:rPr>
              <a:t>Rodgers</a:t>
            </a:r>
            <a:br>
              <a:rPr lang="en-US" sz="4400" dirty="0">
                <a:solidFill>
                  <a:srgbClr val="BFD4DD"/>
                </a:solidFill>
              </a:rPr>
            </a:br>
            <a:r>
              <a:rPr lang="en-US" sz="4400" dirty="0" smtClean="0">
                <a:solidFill>
                  <a:srgbClr val="BFD4DD"/>
                </a:solidFill>
              </a:rPr>
              <a:t>	Q&amp;A</a:t>
            </a:r>
            <a:r>
              <a:rPr lang="en-US" dirty="0" smtClean="0">
                <a:solidFill>
                  <a:srgbClr val="BFD4DD"/>
                </a:solidFill>
              </a:rPr>
              <a:t/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401425" y="6772275"/>
            <a:ext cx="3228975" cy="1257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7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7860" y="533496"/>
            <a:ext cx="11836008" cy="10795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Today’s Lesson: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Data Visualization at Tableau</a:t>
            </a: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 smtClean="0">
                <a:solidFill>
                  <a:schemeClr val="accent3"/>
                </a:solidFill>
              </a:rPr>
              <a:t>National Park Service</a:t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Making a </a:t>
            </a:r>
            <a:r>
              <a:rPr lang="en-US" sz="4400" dirty="0" err="1" smtClean="0">
                <a:solidFill>
                  <a:srgbClr val="BFD4DD"/>
                </a:solidFill>
              </a:rPr>
              <a:t>Viz</a:t>
            </a:r>
            <a:r>
              <a:rPr lang="en-US" sz="4400" dirty="0" smtClean="0">
                <a:solidFill>
                  <a:srgbClr val="BFD4DD"/>
                </a:solidFill>
              </a:rPr>
              <a:t> Personal</a:t>
            </a:r>
            <a:r>
              <a:rPr lang="en-US" sz="4400" dirty="0">
                <a:solidFill>
                  <a:schemeClr val="accent3"/>
                </a:solidFill>
              </a:rPr>
              <a:t/>
            </a:r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Guest Speaker</a:t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Marisa </a:t>
            </a:r>
            <a:r>
              <a:rPr lang="en-US" sz="4400" dirty="0">
                <a:solidFill>
                  <a:srgbClr val="BFD4DD"/>
                </a:solidFill>
              </a:rPr>
              <a:t>Rodgers</a:t>
            </a:r>
            <a:br>
              <a:rPr lang="en-US" sz="4400" dirty="0">
                <a:solidFill>
                  <a:srgbClr val="BFD4DD"/>
                </a:solidFill>
              </a:rPr>
            </a:br>
            <a:r>
              <a:rPr lang="en-US" sz="4400" dirty="0" smtClean="0">
                <a:solidFill>
                  <a:srgbClr val="BFD4DD"/>
                </a:solidFill>
              </a:rPr>
              <a:t>	Q&amp;A</a:t>
            </a:r>
            <a:r>
              <a:rPr lang="en-US" dirty="0" smtClean="0">
                <a:solidFill>
                  <a:srgbClr val="BFD4DD"/>
                </a:solidFill>
              </a:rPr>
              <a:t/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401425" y="6772275"/>
            <a:ext cx="3228975" cy="1257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251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7860" y="533496"/>
            <a:ext cx="11836008" cy="10795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Today’s Lesson: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Data Visualization at Tableau</a:t>
            </a: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National Park Service</a:t>
            </a: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Making a </a:t>
            </a:r>
            <a:r>
              <a:rPr lang="en-US" sz="4400" dirty="0" err="1" smtClean="0">
                <a:solidFill>
                  <a:schemeClr val="accent3"/>
                </a:solidFill>
              </a:rPr>
              <a:t>Viz</a:t>
            </a:r>
            <a:r>
              <a:rPr lang="en-US" sz="4400" dirty="0" smtClean="0">
                <a:solidFill>
                  <a:schemeClr val="accent3"/>
                </a:solidFill>
              </a:rPr>
              <a:t> Personal</a:t>
            </a:r>
            <a:r>
              <a:rPr lang="en-US" sz="4400" dirty="0">
                <a:solidFill>
                  <a:schemeClr val="accent3"/>
                </a:solidFill>
              </a:rPr>
              <a:t/>
            </a:r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Guest Speaker</a:t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Marisa </a:t>
            </a:r>
            <a:r>
              <a:rPr lang="en-US" sz="4400" dirty="0">
                <a:solidFill>
                  <a:srgbClr val="BFD4DD"/>
                </a:solidFill>
              </a:rPr>
              <a:t>Rodgers</a:t>
            </a:r>
            <a:br>
              <a:rPr lang="en-US" sz="4400" dirty="0">
                <a:solidFill>
                  <a:srgbClr val="BFD4DD"/>
                </a:solidFill>
              </a:rPr>
            </a:br>
            <a:r>
              <a:rPr lang="en-US" sz="4400" dirty="0" smtClean="0">
                <a:solidFill>
                  <a:srgbClr val="BFD4DD"/>
                </a:solidFill>
              </a:rPr>
              <a:t>	Q&amp;A</a:t>
            </a:r>
            <a:r>
              <a:rPr lang="en-US" dirty="0" smtClean="0">
                <a:solidFill>
                  <a:srgbClr val="BFD4DD"/>
                </a:solidFill>
              </a:rPr>
              <a:t/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401425" y="6772275"/>
            <a:ext cx="3228975" cy="1257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7860" y="533496"/>
            <a:ext cx="11836008" cy="10795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Today’s Lesson: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Data Visualization at Tableau</a:t>
            </a: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 smtClean="0">
                <a:solidFill>
                  <a:srgbClr val="BFD4DD"/>
                </a:solidFill>
              </a:rPr>
              <a:t>National Park Service</a:t>
            </a: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>	</a:t>
            </a:r>
            <a:r>
              <a:rPr lang="en-US" sz="4400" dirty="0">
                <a:solidFill>
                  <a:srgbClr val="BFD4DD"/>
                </a:solidFill>
              </a:rPr>
              <a:t>Making a </a:t>
            </a:r>
            <a:r>
              <a:rPr lang="en-US" sz="4400" dirty="0" err="1">
                <a:solidFill>
                  <a:srgbClr val="BFD4DD"/>
                </a:solidFill>
              </a:rPr>
              <a:t>Viz</a:t>
            </a:r>
            <a:r>
              <a:rPr lang="en-US" sz="4400" dirty="0">
                <a:solidFill>
                  <a:srgbClr val="BFD4DD"/>
                </a:solidFill>
              </a:rPr>
              <a:t> Personal</a:t>
            </a:r>
            <a:r>
              <a:rPr lang="en-US" sz="4400" dirty="0">
                <a:solidFill>
                  <a:schemeClr val="accent3"/>
                </a:solidFill>
              </a:rPr>
              <a:t/>
            </a:r>
            <a:br>
              <a:rPr lang="en-US" sz="4400" dirty="0">
                <a:solidFill>
                  <a:schemeClr val="accent3"/>
                </a:solidFill>
              </a:rPr>
            </a:br>
            <a:r>
              <a:rPr lang="en-US" sz="4400" dirty="0" smtClean="0">
                <a:solidFill>
                  <a:schemeClr val="accent3"/>
                </a:solidFill>
              </a:rPr>
              <a:t/>
            </a:r>
            <a:br>
              <a:rPr lang="en-US" sz="4400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Guest Speaker</a:t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sz="4400" dirty="0" smtClean="0">
                <a:solidFill>
                  <a:schemeClr val="accent3"/>
                </a:solidFill>
              </a:rPr>
              <a:t>Marisa </a:t>
            </a:r>
            <a:r>
              <a:rPr lang="en-US" sz="4400" dirty="0">
                <a:solidFill>
                  <a:schemeClr val="accent3"/>
                </a:solidFill>
              </a:rPr>
              <a:t>Rodgers</a:t>
            </a:r>
            <a:r>
              <a:rPr lang="en-US" sz="4400" dirty="0">
                <a:solidFill>
                  <a:srgbClr val="BFD4DD"/>
                </a:solidFill>
              </a:rPr>
              <a:t/>
            </a:r>
            <a:br>
              <a:rPr lang="en-US" sz="4400" dirty="0">
                <a:solidFill>
                  <a:srgbClr val="BFD4DD"/>
                </a:solidFill>
              </a:rPr>
            </a:br>
            <a:r>
              <a:rPr lang="en-US" sz="4400" dirty="0" smtClean="0">
                <a:solidFill>
                  <a:srgbClr val="BFD4DD"/>
                </a:solidFill>
              </a:rPr>
              <a:t>	Q&amp;A</a:t>
            </a:r>
            <a:r>
              <a:rPr lang="en-US" dirty="0" smtClean="0">
                <a:solidFill>
                  <a:srgbClr val="BFD4DD"/>
                </a:solidFill>
              </a:rPr>
              <a:t/>
            </a:r>
            <a:br>
              <a:rPr lang="en-US" dirty="0" smtClean="0">
                <a:solidFill>
                  <a:srgbClr val="BFD4DD"/>
                </a:solidFill>
              </a:rPr>
            </a:br>
            <a:r>
              <a:rPr lang="en-US" dirty="0" smtClean="0">
                <a:solidFill>
                  <a:srgbClr val="BFD4DD"/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1401425" y="6772275"/>
            <a:ext cx="3228975" cy="1257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19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Privacy &amp; Ethics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Marisa Rogers</a:t>
            </a:r>
          </a:p>
          <a:p>
            <a:r>
              <a:rPr lang="en-US" sz="2880" dirty="0"/>
              <a:t>Director, Global Sales &amp; Marketing Privacy</a:t>
            </a:r>
          </a:p>
          <a:p>
            <a:r>
              <a:rPr lang="en-US" sz="2880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87212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502" y="2414016"/>
            <a:ext cx="12978916" cy="50474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University of Washington </a:t>
            </a:r>
          </a:p>
          <a:p>
            <a:pPr marL="0" indent="0">
              <a:buNone/>
            </a:pPr>
            <a:r>
              <a:rPr lang="en-US" dirty="0"/>
              <a:t>	B.A. Business Administration; concentration in Information Systems</a:t>
            </a:r>
          </a:p>
          <a:p>
            <a:pPr marL="0" indent="0">
              <a:buNone/>
            </a:pPr>
            <a:r>
              <a:rPr lang="en-US" b="1" dirty="0"/>
              <a:t>Accenture</a:t>
            </a:r>
          </a:p>
          <a:p>
            <a:pPr marL="0" indent="0">
              <a:buNone/>
            </a:pPr>
            <a:r>
              <a:rPr lang="en-US" dirty="0"/>
              <a:t>	Specialties: Process Improvement, Telecommunications Industry</a:t>
            </a:r>
          </a:p>
          <a:p>
            <a:pPr marL="0" indent="0">
              <a:buNone/>
            </a:pPr>
            <a:r>
              <a:rPr lang="en-US" b="1" dirty="0"/>
              <a:t>Microsoft</a:t>
            </a:r>
          </a:p>
          <a:p>
            <a:pPr marL="0" indent="0">
              <a:buNone/>
            </a:pPr>
            <a:r>
              <a:rPr lang="en-US" dirty="0"/>
              <a:t>	HR Program Manager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HR Privacy Manager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Sales &amp; Marketing Privacy Manger</a:t>
            </a:r>
          </a:p>
        </p:txBody>
      </p:sp>
    </p:spTree>
    <p:extLst>
      <p:ext uri="{BB962C8B-B14F-4D97-AF65-F5344CB8AC3E}">
        <p14:creationId xmlns:p14="http://schemas.microsoft.com/office/powerpoint/2010/main" val="132314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privacy?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93492"/>
            <a:ext cx="685800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What is Privacy in a society characterized by massive data sharing?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To what extent should ethical considerations influence the development of new technologies?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Is ethics an alternative to the law or complementary to the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7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Ethics committee for digital society?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A policy on data ethics for businesses and governments?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Restoring data traceability in the big data (new ways of accountability)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60" dirty="0"/>
              <a:t>Integrate an ethical dimension into the work of regulators?</a:t>
            </a:r>
          </a:p>
        </p:txBody>
      </p:sp>
    </p:spTree>
    <p:extLst>
      <p:ext uri="{BB962C8B-B14F-4D97-AF65-F5344CB8AC3E}">
        <p14:creationId xmlns:p14="http://schemas.microsoft.com/office/powerpoint/2010/main" val="97216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43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5779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6939"/>
            <a:ext cx="13602645" cy="7972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71" y="394161"/>
            <a:ext cx="12027417" cy="73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02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02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2765" y="242802"/>
            <a:ext cx="5082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Marketing Calendar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58"/>
            <a:ext cx="9534525" cy="7117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07" y="169037"/>
            <a:ext cx="914286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02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6"/>
            <a:ext cx="8652793" cy="6904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8" y="134682"/>
            <a:ext cx="1124541" cy="1082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2765" y="242802"/>
            <a:ext cx="5777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Territory Management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35" y="2409247"/>
            <a:ext cx="7147532" cy="57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smith\AppData\Local\Temp\SNAGHTML3f24e6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61287"/>
            <a:ext cx="11726651" cy="6868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21" y="2620915"/>
            <a:ext cx="4866667" cy="4019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8" y="134682"/>
            <a:ext cx="1124541" cy="1082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2765" y="242802"/>
            <a:ext cx="4742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Case Management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669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2.xml><?xml version="1.0" encoding="utf-8"?>
<a:theme xmlns:a="http://schemas.openxmlformats.org/drawingml/2006/main" name="1_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3.xml><?xml version="1.0" encoding="utf-8"?>
<a:theme xmlns:a="http://schemas.openxmlformats.org/drawingml/2006/main" name="2_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4.xml><?xml version="1.0" encoding="utf-8"?>
<a:theme xmlns:a="http://schemas.openxmlformats.org/drawingml/2006/main" name="3_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5.xml><?xml version="1.0" encoding="utf-8"?>
<a:theme xmlns:a="http://schemas.openxmlformats.org/drawingml/2006/main" name="4_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6.xml><?xml version="1.0" encoding="utf-8"?>
<a:theme xmlns:a="http://schemas.openxmlformats.org/drawingml/2006/main" name="5_Tableau_Conference_2015_Template_16x9 - Artitudes">
  <a:themeElements>
    <a:clrScheme name="Tableau Conference 2015">
      <a:dk1>
        <a:srgbClr val="505050"/>
      </a:dk1>
      <a:lt1>
        <a:srgbClr val="FFFFFF"/>
      </a:lt1>
      <a:dk2>
        <a:srgbClr val="144D63"/>
      </a:dk2>
      <a:lt2>
        <a:srgbClr val="EAEAEA"/>
      </a:lt2>
      <a:accent1>
        <a:srgbClr val="144D63"/>
      </a:accent1>
      <a:accent2>
        <a:srgbClr val="DC661D"/>
      </a:accent2>
      <a:accent3>
        <a:srgbClr val="F6BF0C"/>
      </a:accent3>
      <a:accent4>
        <a:srgbClr val="66C18C"/>
      </a:accent4>
      <a:accent5>
        <a:srgbClr val="13849A"/>
      </a:accent5>
      <a:accent6>
        <a:srgbClr val="95B8C7"/>
      </a:accent6>
      <a:hlink>
        <a:srgbClr val="A3D9B9"/>
      </a:hlink>
      <a:folHlink>
        <a:srgbClr val="A3D9B9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15 PPT - Artitudes - VA_r03.pptx" id="{3818CB51-9208-4331-BFC5-67E996A2641E}" vid="{05A0A6FC-54E2-4B59-9539-F83E3EE666CC}"/>
    </a:ext>
  </a:extLst>
</a:theme>
</file>

<file path=ppt/theme/theme7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5d7798-7821-43a6-a985-13101876e817">
      <Value>1448</Value>
    </TaxCatchAll>
    <j89f38c15dce4d319549dc3776cbf89a xmlns="8f5d7798-7821-43a6-a985-13101876e817">
      <Terms xmlns="http://schemas.microsoft.com/office/infopath/2007/PartnerControls"/>
    </j89f38c15dce4d319549dc3776cbf89a>
    <d7c70b0ed11447c597c34d4c1f41e9cd xmlns="8f5d7798-7821-43a6-a985-13101876e817">
      <Terms xmlns="http://schemas.microsoft.com/office/infopath/2007/PartnerControls"/>
    </d7c70b0ed11447c597c34d4c1f41e9cd>
    <he78203ea28d454db387e2db948ab676 xmlns="082e1078-9f74-49a2-8369-39099c44de56">
      <Terms xmlns="http://schemas.microsoft.com/office/infopath/2007/PartnerControls"/>
    </he78203ea28d454db387e2db948ab676>
    <d9cacc74e1e44e54a490d96812b0caac xmlns="8f5d7798-7821-43a6-a985-13101876e817">
      <Terms xmlns="http://schemas.microsoft.com/office/infopath/2007/PartnerControls"/>
    </d9cacc74e1e44e54a490d96812b0caac>
    <TaxKeywordTaxHTField xmlns="8f5d7798-7821-43a6-a985-13101876e817">
      <Terms xmlns="http://schemas.microsoft.com/office/infopath/2007/PartnerControls">
        <TermInfo xmlns="http://schemas.microsoft.com/office/infopath/2007/PartnerControls">
          <TermName xmlns="http://schemas.microsoft.com/office/infopath/2007/PartnerControls">Tableau Conference 2015</TermName>
          <TermId xmlns="http://schemas.microsoft.com/office/infopath/2007/PartnerControls">e9ba4fc4-0c2a-4403-b13e-7d643ac0c45b</TermId>
        </TermInfo>
      </Terms>
    </TaxKeywordTaxHTField>
    <m87bee75e4374e339922d70764268e24 xmlns="8f5d7798-7821-43a6-a985-13101876e817">
      <Terms xmlns="http://schemas.microsoft.com/office/infopath/2007/PartnerControls"/>
    </m87bee75e4374e339922d70764268e24>
    <n8e15f960ce64786886faaeede23cb19 xmlns="8f5d7798-7821-43a6-a985-13101876e817">
      <Terms xmlns="http://schemas.microsoft.com/office/infopath/2007/PartnerControls"/>
    </n8e15f960ce64786886faaeede23cb19>
    <_dlc_DocId xmlns="8f5d7798-7821-43a6-a985-13101876e817">YRR7S5RA3EMT-4-2635</_dlc_DocId>
    <_dlc_DocIdUrl xmlns="8f5d7798-7821-43a6-a985-13101876e817">
      <Url>https://mysharepoint.tsi.lan/development/_layouts/15/DocIdRedir.aspx?ID=YRR7S5RA3EMT-4-2635</Url>
      <Description>YRR7S5RA3EMT-4-2635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ableau Document" ma:contentTypeID="0x010100F510592B88785F47B9543416BF59C85A000954B1BB9C78F2458B3FA01C126EF3F4" ma:contentTypeVersion="9" ma:contentTypeDescription="" ma:contentTypeScope="" ma:versionID="472eeda26b46da730364d78e5e085e34">
  <xsd:schema xmlns:xsd="http://www.w3.org/2001/XMLSchema" xmlns:xs="http://www.w3.org/2001/XMLSchema" xmlns:p="http://schemas.microsoft.com/office/2006/metadata/properties" xmlns:ns2="8f5d7798-7821-43a6-a985-13101876e817" xmlns:ns3="082e1078-9f74-49a2-8369-39099c44de56" targetNamespace="http://schemas.microsoft.com/office/2006/metadata/properties" ma:root="true" ma:fieldsID="ec335ab5fc2bab7394a7595f490905bd" ns2:_="" ns3:_="">
    <xsd:import namespace="8f5d7798-7821-43a6-a985-13101876e817"/>
    <xsd:import namespace="082e1078-9f74-49a2-8369-39099c44de56"/>
    <xsd:element name="properties">
      <xsd:complexType>
        <xsd:sequence>
          <xsd:element name="documentManagement">
            <xsd:complexType>
              <xsd:all>
                <xsd:element ref="ns2:n8e15f960ce64786886faaeede23cb19" minOccurs="0"/>
                <xsd:element ref="ns2:TaxCatchAll" minOccurs="0"/>
                <xsd:element ref="ns2:TaxCatchAllLabel" minOccurs="0"/>
                <xsd:element ref="ns2:d7c70b0ed11447c597c34d4c1f41e9cd" minOccurs="0"/>
                <xsd:element ref="ns2:m87bee75e4374e339922d70764268e24" minOccurs="0"/>
                <xsd:element ref="ns2:j89f38c15dce4d319549dc3776cbf89a" minOccurs="0"/>
                <xsd:element ref="ns2:d9cacc74e1e44e54a490d96812b0caac" minOccurs="0"/>
                <xsd:element ref="ns2:TaxKeywordTaxHTField" minOccurs="0"/>
                <xsd:element ref="ns2:_dlc_DocId" minOccurs="0"/>
                <xsd:element ref="ns2:_dlc_DocIdUrl" minOccurs="0"/>
                <xsd:element ref="ns2:_dlc_DocIdPersistId" minOccurs="0"/>
                <xsd:element ref="ns3:he78203ea28d454db387e2db948ab67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d7798-7821-43a6-a985-13101876e817" elementFormDefault="qualified">
    <xsd:import namespace="http://schemas.microsoft.com/office/2006/documentManagement/types"/>
    <xsd:import namespace="http://schemas.microsoft.com/office/infopath/2007/PartnerControls"/>
    <xsd:element name="n8e15f960ce64786886faaeede23cb19" ma:index="9" nillable="true" ma:taxonomy="true" ma:internalName="n8e15f960ce64786886faaeede23cb19" ma:taxonomyFieldName="Review_x0020_Status1" ma:displayName="Review Status" ma:default="" ma:fieldId="{78e15f96-0ce6-4786-886f-aaeede23cb19}" ma:sspId="53868d9d-ed24-45ac-9479-545e17389b59" ma:termSetId="c47ab3f6-7121-433a-8988-fee1a18002b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9da5cc64-91ec-4401-86e7-396541249071}" ma:internalName="TaxCatchAll" ma:showField="CatchAllData" ma:web="8f5d7798-7821-43a6-a985-13101876e8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9da5cc64-91ec-4401-86e7-396541249071}" ma:internalName="TaxCatchAllLabel" ma:readOnly="true" ma:showField="CatchAllDataLabel" ma:web="8f5d7798-7821-43a6-a985-13101876e8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7c70b0ed11447c597c34d4c1f41e9cd" ma:index="13" nillable="true" ma:taxonomy="true" ma:internalName="d7c70b0ed11447c597c34d4c1f41e9cd" ma:taxonomyFieldName="Online" ma:displayName="Feature Team" ma:default="" ma:fieldId="{d7c70b0e-d114-47c5-97c3-4d4c1f41e9cd}" ma:sspId="53868d9d-ed24-45ac-9479-545e17389b59" ma:termSetId="fff5c8ec-db90-4d10-bd22-e3bd600627d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87bee75e4374e339922d70764268e24" ma:index="15" nillable="true" ma:taxonomy="true" ma:internalName="m87bee75e4374e339922d70764268e24" ma:taxonomyFieldName="Document_x0020_Category1" ma:displayName="Document Category" ma:default="" ma:fieldId="{687bee75-e437-4e33-9922-d70764268e24}" ma:sspId="53868d9d-ed24-45ac-9479-545e17389b59" ma:termSetId="e0d09c6e-2a7d-47b7-8487-d162cbc417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9f38c15dce4d319549dc3776cbf89a" ma:index="17" nillable="true" ma:taxonomy="true" ma:internalName="j89f38c15dce4d319549dc3776cbf89a" ma:taxonomyFieldName="Tableau_x0020_Release0" ma:displayName="Tableau Release" ma:default="" ma:fieldId="{389f38c1-5dce-4d31-9549-dc3776cbf89a}" ma:sspId="53868d9d-ed24-45ac-9479-545e17389b59" ma:termSetId="65e12399-5799-4fd7-b877-95414072db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9cacc74e1e44e54a490d96812b0caac" ma:index="19" nillable="true" ma:taxonomy="true" ma:internalName="d9cacc74e1e44e54a490d96812b0caac" ma:taxonomyFieldName="Feature_x0020_Name" ma:displayName="Feature Name" ma:default="" ma:fieldId="{d9cacc74-e1e4-4e54-a490-d96812b0caac}" ma:sspId="53868d9d-ed24-45ac-9479-545e17389b59" ma:termSetId="4f336ba5-4c69-46b1-91d8-0982d276e13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fieldId="{23f27201-bee3-471e-b2e7-b64fd8b7ca38}" ma:taxonomyMulti="true" ma:sspId="53868d9d-ed24-45ac-9479-545e17389b5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2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5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e1078-9f74-49a2-8369-39099c44de56" elementFormDefault="qualified">
    <xsd:import namespace="http://schemas.microsoft.com/office/2006/documentManagement/types"/>
    <xsd:import namespace="http://schemas.microsoft.com/office/infopath/2007/PartnerControls"/>
    <xsd:element name="he78203ea28d454db387e2db948ab676" ma:index="27" nillable="true" ma:taxonomy="true" ma:internalName="he78203ea28d454db387e2db948ab676" ma:taxonomyFieldName="Doc_x0020_Life_x0020_Cycle" ma:displayName="Archive" ma:readOnly="false" ma:default="" ma:fieldId="{1e78203e-a28d-454d-b387-e2db948ab676}" ma:sspId="53868d9d-ed24-45ac-9479-545e17389b59" ma:termSetId="1a9aaad6-de07-48c2-9ad9-ff1d1852a5a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Risk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082e1078-9f74-49a2-8369-39099c44de56"/>
    <ds:schemaRef ds:uri="http://purl.org/dc/dcmitype/"/>
    <ds:schemaRef ds:uri="8f5d7798-7821-43a6-a985-13101876e817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0DF9C7-60B4-4437-900E-4753855F8CD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8281F4F-E2D6-40B7-8253-0CBC42340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d7798-7821-43a6-a985-13101876e817"/>
    <ds:schemaRef ds:uri="082e1078-9f74-49a2-8369-39099c44de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21858</TotalTime>
  <Words>197</Words>
  <Application>Microsoft Office PowerPoint</Application>
  <PresentationFormat>Custom</PresentationFormat>
  <Paragraphs>51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Arial Black</vt:lpstr>
      <vt:lpstr>BentonSans</vt:lpstr>
      <vt:lpstr>Consolas</vt:lpstr>
      <vt:lpstr>Corbel</vt:lpstr>
      <vt:lpstr>Segoe UI</vt:lpstr>
      <vt:lpstr>Wingdings</vt:lpstr>
      <vt:lpstr>Tableau_Conference_2015_Template_16x9 - Artitudes</vt:lpstr>
      <vt:lpstr>1_Tableau_Conference_2015_Template_16x9 - Artitudes</vt:lpstr>
      <vt:lpstr>2_Tableau_Conference_2015_Template_16x9 - Artitudes</vt:lpstr>
      <vt:lpstr>3_Tableau_Conference_2015_Template_16x9 - Artitudes</vt:lpstr>
      <vt:lpstr>4_Tableau_Conference_2015_Template_16x9 - Artitudes</vt:lpstr>
      <vt:lpstr>5_Tableau_Conference_2015_Template_16x9 - Artitudes</vt:lpstr>
      <vt:lpstr>Banded</vt:lpstr>
      <vt:lpstr>DATAVIZ 300  Week 6: Case Studies + Data Ethics </vt:lpstr>
      <vt:lpstr>Today’s Lesson:  Data Visualization at Tableau  National Park Service  Making a Viz Personal  Guest Speaker  Marisa Rodgers  Q&amp;A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Lesson:  Data Visualization at Tableau  National Park Service  Making a Viz Personal  Guest Speaker  Marisa Rodgers  Q&amp;A   </vt:lpstr>
      <vt:lpstr>Today’s Lesson:  Data Visualization at Tableau  National Park Service  Making a Viz Personal  Guest Speaker  Marisa Rodgers  Q&amp;A   </vt:lpstr>
      <vt:lpstr>Today’s Lesson:  Data Visualization at Tableau  National Park Service  Making a Viz Personal  Guest Speaker  Marisa Rodgers  Q&amp;A   </vt:lpstr>
      <vt:lpstr>Data Privacy &amp; Ethics </vt:lpstr>
      <vt:lpstr>Biography</vt:lpstr>
      <vt:lpstr>What is data privacy?</vt:lpstr>
      <vt:lpstr>Data ethics questions</vt:lpstr>
      <vt:lpstr>What’s next?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Vanessa Au</dc:creator>
  <cp:keywords>Tableau Conference 2015</cp:keywords>
  <cp:lastModifiedBy>Ashley Howard</cp:lastModifiedBy>
  <cp:revision>226</cp:revision>
  <dcterms:created xsi:type="dcterms:W3CDTF">2015-08-07T23:21:18Z</dcterms:created>
  <dcterms:modified xsi:type="dcterms:W3CDTF">2016-05-17T22:55:29Z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0x010100F510592B88785F47B9543416BF59C85A000954B1BB9C78F2458B3FA01C126EF3F4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1448;#Tableau Conference 2015|e9ba4fc4-0c2a-4403-b13e-7d643ac0c45b</vt:lpwstr>
  </property>
  <property fmtid="{D5CDD505-2E9C-101B-9397-08002B2CF9AE}" pid="12" name="_dlc_DocIdItemGuid">
    <vt:lpwstr>0a65b257-e4e2-49e1-8038-5a4580b3ee97</vt:lpwstr>
  </property>
  <property fmtid="{D5CDD505-2E9C-101B-9397-08002B2CF9AE}" pid="13" name="Review_x0020_Status1">
    <vt:lpwstr/>
  </property>
  <property fmtid="{D5CDD505-2E9C-101B-9397-08002B2CF9AE}" pid="14" name="Document_x0020_Category1">
    <vt:lpwstr/>
  </property>
  <property fmtid="{D5CDD505-2E9C-101B-9397-08002B2CF9AE}" pid="15" name="Tableau_x0020_Release0">
    <vt:lpwstr/>
  </property>
  <property fmtid="{D5CDD505-2E9C-101B-9397-08002B2CF9AE}" pid="16" name="Feature_x0020_Name">
    <vt:lpwstr/>
  </property>
  <property fmtid="{D5CDD505-2E9C-101B-9397-08002B2CF9AE}" pid="17" name="Doc_x0020_Life_x0020_Cycle">
    <vt:lpwstr/>
  </property>
  <property fmtid="{D5CDD505-2E9C-101B-9397-08002B2CF9AE}" pid="18" name="Online">
    <vt:lpwstr/>
  </property>
  <property fmtid="{D5CDD505-2E9C-101B-9397-08002B2CF9AE}" pid="19" name="Tableau Release0">
    <vt:lpwstr/>
  </property>
  <property fmtid="{D5CDD505-2E9C-101B-9397-08002B2CF9AE}" pid="20" name="Review Status1">
    <vt:lpwstr/>
  </property>
  <property fmtid="{D5CDD505-2E9C-101B-9397-08002B2CF9AE}" pid="21" name="Document Category1">
    <vt:lpwstr/>
  </property>
  <property fmtid="{D5CDD505-2E9C-101B-9397-08002B2CF9AE}" pid="22" name="Doc Life Cycle">
    <vt:lpwstr/>
  </property>
  <property fmtid="{D5CDD505-2E9C-101B-9397-08002B2CF9AE}" pid="23" name="Feature Name">
    <vt:lpwstr/>
  </property>
</Properties>
</file>